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Lst>
  <p:notesMasterIdLst>
    <p:notesMasterId r:id="rId15"/>
  </p:notesMasterIdLst>
  <p:sldIdLst>
    <p:sldId id="256" r:id="rId3"/>
    <p:sldId id="257" r:id="rId4"/>
    <p:sldId id="295" r:id="rId5"/>
    <p:sldId id="258" r:id="rId6"/>
    <p:sldId id="259" r:id="rId7"/>
    <p:sldId id="260" r:id="rId8"/>
    <p:sldId id="261" r:id="rId9"/>
    <p:sldId id="262" r:id="rId10"/>
    <p:sldId id="263"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2440" autoAdjust="0"/>
  </p:normalViewPr>
  <p:slideViewPr>
    <p:cSldViewPr snapToGrid="0">
      <p:cViewPr varScale="1">
        <p:scale>
          <a:sx n="62" d="100"/>
          <a:sy n="62" d="100"/>
        </p:scale>
        <p:origin x="1459"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urag Sharma" userId="2cf1a30b7ae7da2b" providerId="LiveId" clId="{36BEAE5D-F544-47ED-B7B1-6BCA2BFEA36C}"/>
    <pc:docChg chg="undo redo custSel addSld modSld sldOrd">
      <pc:chgData name="Anurag Sharma" userId="2cf1a30b7ae7da2b" providerId="LiveId" clId="{36BEAE5D-F544-47ED-B7B1-6BCA2BFEA36C}" dt="2021-11-07T17:59:05.340" v="2329" actId="21"/>
      <pc:docMkLst>
        <pc:docMk/>
      </pc:docMkLst>
      <pc:sldChg chg="addSp delSp modSp new mod modTransition">
        <pc:chgData name="Anurag Sharma" userId="2cf1a30b7ae7da2b" providerId="LiveId" clId="{36BEAE5D-F544-47ED-B7B1-6BCA2BFEA36C}" dt="2021-11-07T17:33:32.295" v="2293"/>
        <pc:sldMkLst>
          <pc:docMk/>
          <pc:sldMk cId="91041928" sldId="256"/>
        </pc:sldMkLst>
        <pc:spChg chg="mod">
          <ac:chgData name="Anurag Sharma" userId="2cf1a30b7ae7da2b" providerId="LiveId" clId="{36BEAE5D-F544-47ED-B7B1-6BCA2BFEA36C}" dt="2021-11-07T13:07:02.426" v="56" actId="1076"/>
          <ac:spMkLst>
            <pc:docMk/>
            <pc:sldMk cId="91041928" sldId="256"/>
            <ac:spMk id="2" creationId="{BA3AC484-B800-45F1-9597-AFDE0600066B}"/>
          </ac:spMkLst>
        </pc:spChg>
        <pc:spChg chg="del mod">
          <ac:chgData name="Anurag Sharma" userId="2cf1a30b7ae7da2b" providerId="LiveId" clId="{36BEAE5D-F544-47ED-B7B1-6BCA2BFEA36C}" dt="2021-11-07T13:06:56.087" v="55" actId="21"/>
          <ac:spMkLst>
            <pc:docMk/>
            <pc:sldMk cId="91041928" sldId="256"/>
            <ac:spMk id="3" creationId="{2800A8C8-D5EB-4117-8C20-454127648DC6}"/>
          </ac:spMkLst>
        </pc:spChg>
        <pc:picChg chg="add mod">
          <ac:chgData name="Anurag Sharma" userId="2cf1a30b7ae7da2b" providerId="LiveId" clId="{36BEAE5D-F544-47ED-B7B1-6BCA2BFEA36C}" dt="2021-11-07T13:04:13.799" v="2" actId="1076"/>
          <ac:picMkLst>
            <pc:docMk/>
            <pc:sldMk cId="91041928" sldId="256"/>
            <ac:picMk id="4" creationId="{62523D90-3B14-4BAC-AF43-0420453573AF}"/>
          </ac:picMkLst>
        </pc:picChg>
      </pc:sldChg>
      <pc:sldChg chg="addSp delSp modSp new mod modTransition chgLayout">
        <pc:chgData name="Anurag Sharma" userId="2cf1a30b7ae7da2b" providerId="LiveId" clId="{36BEAE5D-F544-47ED-B7B1-6BCA2BFEA36C}" dt="2021-11-07T17:35:32.185" v="2321" actId="20577"/>
        <pc:sldMkLst>
          <pc:docMk/>
          <pc:sldMk cId="2828940820" sldId="257"/>
        </pc:sldMkLst>
        <pc:spChg chg="del">
          <ac:chgData name="Anurag Sharma" userId="2cf1a30b7ae7da2b" providerId="LiveId" clId="{36BEAE5D-F544-47ED-B7B1-6BCA2BFEA36C}" dt="2021-11-07T13:08:06.883" v="58" actId="700"/>
          <ac:spMkLst>
            <pc:docMk/>
            <pc:sldMk cId="2828940820" sldId="257"/>
            <ac:spMk id="2" creationId="{A1B29FA7-D480-4ABD-B547-FD1862084D99}"/>
          </ac:spMkLst>
        </pc:spChg>
        <pc:spChg chg="del">
          <ac:chgData name="Anurag Sharma" userId="2cf1a30b7ae7da2b" providerId="LiveId" clId="{36BEAE5D-F544-47ED-B7B1-6BCA2BFEA36C}" dt="2021-11-07T13:08:06.883" v="58" actId="700"/>
          <ac:spMkLst>
            <pc:docMk/>
            <pc:sldMk cId="2828940820" sldId="257"/>
            <ac:spMk id="3" creationId="{0C7AF8D8-EC2B-4559-86AE-EB6987943F7E}"/>
          </ac:spMkLst>
        </pc:spChg>
        <pc:spChg chg="add mod ord">
          <ac:chgData name="Anurag Sharma" userId="2cf1a30b7ae7da2b" providerId="LiveId" clId="{36BEAE5D-F544-47ED-B7B1-6BCA2BFEA36C}" dt="2021-11-07T13:41:19.049" v="225" actId="1076"/>
          <ac:spMkLst>
            <pc:docMk/>
            <pc:sldMk cId="2828940820" sldId="257"/>
            <ac:spMk id="4" creationId="{27B7BEFA-89C6-4BD0-A67D-35ACE0941804}"/>
          </ac:spMkLst>
        </pc:spChg>
        <pc:spChg chg="add mod ord">
          <ac:chgData name="Anurag Sharma" userId="2cf1a30b7ae7da2b" providerId="LiveId" clId="{36BEAE5D-F544-47ED-B7B1-6BCA2BFEA36C}" dt="2021-11-07T17:35:32.185" v="2321" actId="20577"/>
          <ac:spMkLst>
            <pc:docMk/>
            <pc:sldMk cId="2828940820" sldId="257"/>
            <ac:spMk id="5" creationId="{D47A93E9-43F3-4F3F-BE30-8C9227735525}"/>
          </ac:spMkLst>
        </pc:spChg>
        <pc:spChg chg="add del mod">
          <ac:chgData name="Anurag Sharma" userId="2cf1a30b7ae7da2b" providerId="LiveId" clId="{36BEAE5D-F544-47ED-B7B1-6BCA2BFEA36C}" dt="2021-11-07T13:13:14.654" v="80" actId="931"/>
          <ac:spMkLst>
            <pc:docMk/>
            <pc:sldMk cId="2828940820" sldId="257"/>
            <ac:spMk id="8" creationId="{E80BAFF4-D52C-4EF6-87F8-94BB0CCFAED5}"/>
          </ac:spMkLst>
        </pc:spChg>
        <pc:spChg chg="add del mod">
          <ac:chgData name="Anurag Sharma" userId="2cf1a30b7ae7da2b" providerId="LiveId" clId="{36BEAE5D-F544-47ED-B7B1-6BCA2BFEA36C}" dt="2021-11-07T13:15:29.662" v="92"/>
          <ac:spMkLst>
            <pc:docMk/>
            <pc:sldMk cId="2828940820" sldId="257"/>
            <ac:spMk id="11" creationId="{6713ADE2-AC1C-47CE-ACB0-251E3FED9462}"/>
          </ac:spMkLst>
        </pc:spChg>
        <pc:picChg chg="add del mod">
          <ac:chgData name="Anurag Sharma" userId="2cf1a30b7ae7da2b" providerId="LiveId" clId="{36BEAE5D-F544-47ED-B7B1-6BCA2BFEA36C}" dt="2021-11-07T13:13:14.654" v="80" actId="931"/>
          <ac:picMkLst>
            <pc:docMk/>
            <pc:sldMk cId="2828940820" sldId="257"/>
            <ac:picMk id="7" creationId="{5FC9C917-C84C-4609-983E-3A3CED8A1631}"/>
          </ac:picMkLst>
        </pc:picChg>
        <pc:picChg chg="add del mod">
          <ac:chgData name="Anurag Sharma" userId="2cf1a30b7ae7da2b" providerId="LiveId" clId="{36BEAE5D-F544-47ED-B7B1-6BCA2BFEA36C}" dt="2021-11-07T13:15:07.332" v="88" actId="478"/>
          <ac:picMkLst>
            <pc:docMk/>
            <pc:sldMk cId="2828940820" sldId="257"/>
            <ac:picMk id="10" creationId="{95DB41DF-B852-4F61-9A7A-302CE0C5FD71}"/>
          </ac:picMkLst>
        </pc:picChg>
      </pc:sldChg>
      <pc:sldChg chg="addSp delSp modSp new mod modTransition chgLayout">
        <pc:chgData name="Anurag Sharma" userId="2cf1a30b7ae7da2b" providerId="LiveId" clId="{36BEAE5D-F544-47ED-B7B1-6BCA2BFEA36C}" dt="2021-11-07T17:33:47.076" v="2295"/>
        <pc:sldMkLst>
          <pc:docMk/>
          <pc:sldMk cId="2397858822" sldId="258"/>
        </pc:sldMkLst>
        <pc:spChg chg="del">
          <ac:chgData name="Anurag Sharma" userId="2cf1a30b7ae7da2b" providerId="LiveId" clId="{36BEAE5D-F544-47ED-B7B1-6BCA2BFEA36C}" dt="2021-11-07T13:30:43.436" v="203" actId="700"/>
          <ac:spMkLst>
            <pc:docMk/>
            <pc:sldMk cId="2397858822" sldId="258"/>
            <ac:spMk id="2" creationId="{DE4FAA57-91CB-4EA2-9193-EE529B078649}"/>
          </ac:spMkLst>
        </pc:spChg>
        <pc:spChg chg="del">
          <ac:chgData name="Anurag Sharma" userId="2cf1a30b7ae7da2b" providerId="LiveId" clId="{36BEAE5D-F544-47ED-B7B1-6BCA2BFEA36C}" dt="2021-11-07T13:30:43.436" v="203" actId="700"/>
          <ac:spMkLst>
            <pc:docMk/>
            <pc:sldMk cId="2397858822" sldId="258"/>
            <ac:spMk id="3" creationId="{7CE016E1-6382-4E1C-BE58-12451BDD0206}"/>
          </ac:spMkLst>
        </pc:spChg>
        <pc:spChg chg="add mod ord">
          <ac:chgData name="Anurag Sharma" userId="2cf1a30b7ae7da2b" providerId="LiveId" clId="{36BEAE5D-F544-47ED-B7B1-6BCA2BFEA36C}" dt="2021-11-07T13:54:17.019" v="272" actId="1076"/>
          <ac:spMkLst>
            <pc:docMk/>
            <pc:sldMk cId="2397858822" sldId="258"/>
            <ac:spMk id="4" creationId="{546B30A4-ACFB-428F-BCDB-58D43C2C82A1}"/>
          </ac:spMkLst>
        </pc:spChg>
        <pc:spChg chg="add mod ord">
          <ac:chgData name="Anurag Sharma" userId="2cf1a30b7ae7da2b" providerId="LiveId" clId="{36BEAE5D-F544-47ED-B7B1-6BCA2BFEA36C}" dt="2021-11-07T14:53:51.231" v="908" actId="5793"/>
          <ac:spMkLst>
            <pc:docMk/>
            <pc:sldMk cId="2397858822" sldId="258"/>
            <ac:spMk id="5" creationId="{759E2F6C-8356-4AE1-940B-0DFA88C8887C}"/>
          </ac:spMkLst>
        </pc:spChg>
        <pc:spChg chg="add del mod">
          <ac:chgData name="Anurag Sharma" userId="2cf1a30b7ae7da2b" providerId="LiveId" clId="{36BEAE5D-F544-47ED-B7B1-6BCA2BFEA36C}" dt="2021-11-07T13:47:43.326" v="245" actId="931"/>
          <ac:spMkLst>
            <pc:docMk/>
            <pc:sldMk cId="2397858822" sldId="258"/>
            <ac:spMk id="8" creationId="{C447BD78-087D-4CBE-A705-D851DD97D88A}"/>
          </ac:spMkLst>
        </pc:spChg>
        <pc:picChg chg="add del mod">
          <ac:chgData name="Anurag Sharma" userId="2cf1a30b7ae7da2b" providerId="LiveId" clId="{36BEAE5D-F544-47ED-B7B1-6BCA2BFEA36C}" dt="2021-11-07T13:47:43.326" v="245" actId="931"/>
          <ac:picMkLst>
            <pc:docMk/>
            <pc:sldMk cId="2397858822" sldId="258"/>
            <ac:picMk id="7" creationId="{58927805-BD14-4E40-A452-BA2E2AA5A566}"/>
          </ac:picMkLst>
        </pc:picChg>
        <pc:picChg chg="add del mod">
          <ac:chgData name="Anurag Sharma" userId="2cf1a30b7ae7da2b" providerId="LiveId" clId="{36BEAE5D-F544-47ED-B7B1-6BCA2BFEA36C}" dt="2021-11-07T13:49:00.399" v="257"/>
          <ac:picMkLst>
            <pc:docMk/>
            <pc:sldMk cId="2397858822" sldId="258"/>
            <ac:picMk id="1026" creationId="{82927C22-3425-43A7-B663-4E0664EE56B5}"/>
          </ac:picMkLst>
        </pc:picChg>
        <pc:picChg chg="add mod">
          <ac:chgData name="Anurag Sharma" userId="2cf1a30b7ae7da2b" providerId="LiveId" clId="{36BEAE5D-F544-47ED-B7B1-6BCA2BFEA36C}" dt="2021-11-07T13:52:41.770" v="263" actId="732"/>
          <ac:picMkLst>
            <pc:docMk/>
            <pc:sldMk cId="2397858822" sldId="258"/>
            <ac:picMk id="1028" creationId="{4B01C052-0DBD-426E-91F0-AE8905E5BED7}"/>
          </ac:picMkLst>
        </pc:picChg>
      </pc:sldChg>
      <pc:sldChg chg="addSp delSp modSp new mod modTransition">
        <pc:chgData name="Anurag Sharma" userId="2cf1a30b7ae7da2b" providerId="LiveId" clId="{36BEAE5D-F544-47ED-B7B1-6BCA2BFEA36C}" dt="2021-11-07T17:33:49.725" v="2296"/>
        <pc:sldMkLst>
          <pc:docMk/>
          <pc:sldMk cId="1464365139" sldId="259"/>
        </pc:sldMkLst>
        <pc:spChg chg="mod">
          <ac:chgData name="Anurag Sharma" userId="2cf1a30b7ae7da2b" providerId="LiveId" clId="{36BEAE5D-F544-47ED-B7B1-6BCA2BFEA36C}" dt="2021-11-07T14:00:24.062" v="535" actId="14100"/>
          <ac:spMkLst>
            <pc:docMk/>
            <pc:sldMk cId="1464365139" sldId="259"/>
            <ac:spMk id="2" creationId="{6B1A5D8E-A459-4202-99F6-30D367CE70D0}"/>
          </ac:spMkLst>
        </pc:spChg>
        <pc:spChg chg="mod">
          <ac:chgData name="Anurag Sharma" userId="2cf1a30b7ae7da2b" providerId="LiveId" clId="{36BEAE5D-F544-47ED-B7B1-6BCA2BFEA36C}" dt="2021-11-07T14:12:22.613" v="761" actId="1076"/>
          <ac:spMkLst>
            <pc:docMk/>
            <pc:sldMk cId="1464365139" sldId="259"/>
            <ac:spMk id="3" creationId="{847049D3-10F9-4FB1-9DC2-6E00951ED0C8}"/>
          </ac:spMkLst>
        </pc:spChg>
        <pc:picChg chg="add del mod">
          <ac:chgData name="Anurag Sharma" userId="2cf1a30b7ae7da2b" providerId="LiveId" clId="{36BEAE5D-F544-47ED-B7B1-6BCA2BFEA36C}" dt="2021-11-07T14:03:09.786" v="541" actId="478"/>
          <ac:picMkLst>
            <pc:docMk/>
            <pc:sldMk cId="1464365139" sldId="259"/>
            <ac:picMk id="4" creationId="{15D9AAAF-5C5C-4A1B-B9C6-434F08D40CD1}"/>
          </ac:picMkLst>
        </pc:picChg>
        <pc:picChg chg="add mod">
          <ac:chgData name="Anurag Sharma" userId="2cf1a30b7ae7da2b" providerId="LiveId" clId="{36BEAE5D-F544-47ED-B7B1-6BCA2BFEA36C}" dt="2021-11-07T14:03:15.907" v="543" actId="1076"/>
          <ac:picMkLst>
            <pc:docMk/>
            <pc:sldMk cId="1464365139" sldId="259"/>
            <ac:picMk id="5" creationId="{FDF6AB12-7196-43A6-88DE-87013361D4E1}"/>
          </ac:picMkLst>
        </pc:picChg>
      </pc:sldChg>
      <pc:sldChg chg="addSp delSp modSp new mod modTransition modAnim">
        <pc:chgData name="Anurag Sharma" userId="2cf1a30b7ae7da2b" providerId="LiveId" clId="{36BEAE5D-F544-47ED-B7B1-6BCA2BFEA36C}" dt="2021-11-07T17:40:01.411" v="2328"/>
        <pc:sldMkLst>
          <pc:docMk/>
          <pc:sldMk cId="949467005" sldId="260"/>
        </pc:sldMkLst>
        <pc:spChg chg="mod">
          <ac:chgData name="Anurag Sharma" userId="2cf1a30b7ae7da2b" providerId="LiveId" clId="{36BEAE5D-F544-47ED-B7B1-6BCA2BFEA36C}" dt="2021-11-07T16:22:36.275" v="1680" actId="1076"/>
          <ac:spMkLst>
            <pc:docMk/>
            <pc:sldMk cId="949467005" sldId="260"/>
            <ac:spMk id="2" creationId="{C3B0DE3D-67B1-4ED7-BCC5-3F17C81A543A}"/>
          </ac:spMkLst>
        </pc:spChg>
        <pc:spChg chg="mod">
          <ac:chgData name="Anurag Sharma" userId="2cf1a30b7ae7da2b" providerId="LiveId" clId="{36BEAE5D-F544-47ED-B7B1-6BCA2BFEA36C}" dt="2021-11-07T16:22:40.158" v="1681" actId="1076"/>
          <ac:spMkLst>
            <pc:docMk/>
            <pc:sldMk cId="949467005" sldId="260"/>
            <ac:spMk id="3" creationId="{669C63B4-D4D4-44EC-9DCE-7BC530E3B85A}"/>
          </ac:spMkLst>
        </pc:spChg>
        <pc:spChg chg="add del">
          <ac:chgData name="Anurag Sharma" userId="2cf1a30b7ae7da2b" providerId="LiveId" clId="{36BEAE5D-F544-47ED-B7B1-6BCA2BFEA36C}" dt="2021-11-07T16:20:04.475" v="1664" actId="22"/>
          <ac:spMkLst>
            <pc:docMk/>
            <pc:sldMk cId="949467005" sldId="260"/>
            <ac:spMk id="5" creationId="{0D6B3729-7BEC-42FD-864F-CDC1AFE2580D}"/>
          </ac:spMkLst>
        </pc:spChg>
        <pc:picChg chg="add mod">
          <ac:chgData name="Anurag Sharma" userId="2cf1a30b7ae7da2b" providerId="LiveId" clId="{36BEAE5D-F544-47ED-B7B1-6BCA2BFEA36C}" dt="2021-11-07T17:38:47.325" v="2324" actId="1076"/>
          <ac:picMkLst>
            <pc:docMk/>
            <pc:sldMk cId="949467005" sldId="260"/>
            <ac:picMk id="6" creationId="{9C5341A2-C7F8-43D4-9C3B-2F67DFD11A4F}"/>
          </ac:picMkLst>
        </pc:picChg>
        <pc:picChg chg="add mod">
          <ac:chgData name="Anurag Sharma" userId="2cf1a30b7ae7da2b" providerId="LiveId" clId="{36BEAE5D-F544-47ED-B7B1-6BCA2BFEA36C}" dt="2021-11-07T16:45:45.151" v="1990" actId="1076"/>
          <ac:picMkLst>
            <pc:docMk/>
            <pc:sldMk cId="949467005" sldId="260"/>
            <ac:picMk id="8" creationId="{4907AE4B-8AEB-437E-8B3A-5B40AEEEF00C}"/>
          </ac:picMkLst>
        </pc:picChg>
        <pc:picChg chg="add mod">
          <ac:chgData name="Anurag Sharma" userId="2cf1a30b7ae7da2b" providerId="LiveId" clId="{36BEAE5D-F544-47ED-B7B1-6BCA2BFEA36C}" dt="2021-11-07T16:22:18.321" v="1679" actId="1076"/>
          <ac:picMkLst>
            <pc:docMk/>
            <pc:sldMk cId="949467005" sldId="260"/>
            <ac:picMk id="2050" creationId="{4C970513-F746-497F-9CDF-D095EE8009F8}"/>
          </ac:picMkLst>
        </pc:picChg>
      </pc:sldChg>
      <pc:sldChg chg="addSp delSp modSp new mod modTransition">
        <pc:chgData name="Anurag Sharma" userId="2cf1a30b7ae7da2b" providerId="LiveId" clId="{36BEAE5D-F544-47ED-B7B1-6BCA2BFEA36C}" dt="2021-11-07T17:33:54.987" v="2298"/>
        <pc:sldMkLst>
          <pc:docMk/>
          <pc:sldMk cId="5168729" sldId="261"/>
        </pc:sldMkLst>
        <pc:spChg chg="mod">
          <ac:chgData name="Anurag Sharma" userId="2cf1a30b7ae7da2b" providerId="LiveId" clId="{36BEAE5D-F544-47ED-B7B1-6BCA2BFEA36C}" dt="2021-11-07T16:35:11.515" v="1844" actId="14100"/>
          <ac:spMkLst>
            <pc:docMk/>
            <pc:sldMk cId="5168729" sldId="261"/>
            <ac:spMk id="2" creationId="{C9E666DD-1D6C-4440-9BE2-9C97DD73E2B4}"/>
          </ac:spMkLst>
        </pc:spChg>
        <pc:spChg chg="mod">
          <ac:chgData name="Anurag Sharma" userId="2cf1a30b7ae7da2b" providerId="LiveId" clId="{36BEAE5D-F544-47ED-B7B1-6BCA2BFEA36C}" dt="2021-11-07T16:34:52.918" v="1842" actId="14100"/>
          <ac:spMkLst>
            <pc:docMk/>
            <pc:sldMk cId="5168729" sldId="261"/>
            <ac:spMk id="3" creationId="{982E25E8-668A-4433-8A07-E5A3A859F5A9}"/>
          </ac:spMkLst>
        </pc:spChg>
        <pc:spChg chg="add del">
          <ac:chgData name="Anurag Sharma" userId="2cf1a30b7ae7da2b" providerId="LiveId" clId="{36BEAE5D-F544-47ED-B7B1-6BCA2BFEA36C}" dt="2021-11-07T16:30:42.146" v="1829"/>
          <ac:spMkLst>
            <pc:docMk/>
            <pc:sldMk cId="5168729" sldId="261"/>
            <ac:spMk id="4" creationId="{BC9E68F2-9702-4813-9D1C-E12222CDE4E3}"/>
          </ac:spMkLst>
        </pc:spChg>
        <pc:picChg chg="add mod modCrop">
          <ac:chgData name="Anurag Sharma" userId="2cf1a30b7ae7da2b" providerId="LiveId" clId="{36BEAE5D-F544-47ED-B7B1-6BCA2BFEA36C}" dt="2021-11-07T16:34:59.523" v="1843" actId="14100"/>
          <ac:picMkLst>
            <pc:docMk/>
            <pc:sldMk cId="5168729" sldId="261"/>
            <ac:picMk id="5" creationId="{71EF9994-22D6-4447-A124-B533544B6F86}"/>
          </ac:picMkLst>
        </pc:picChg>
        <pc:picChg chg="add mod">
          <ac:chgData name="Anurag Sharma" userId="2cf1a30b7ae7da2b" providerId="LiveId" clId="{36BEAE5D-F544-47ED-B7B1-6BCA2BFEA36C}" dt="2021-11-07T16:34:42.591" v="1841" actId="1076"/>
          <ac:picMkLst>
            <pc:docMk/>
            <pc:sldMk cId="5168729" sldId="261"/>
            <ac:picMk id="7" creationId="{9E90FAB4-773C-486D-988E-F24A42D1D170}"/>
          </ac:picMkLst>
        </pc:picChg>
      </pc:sldChg>
      <pc:sldChg chg="addSp modSp new mod modTransition">
        <pc:chgData name="Anurag Sharma" userId="2cf1a30b7ae7da2b" providerId="LiveId" clId="{36BEAE5D-F544-47ED-B7B1-6BCA2BFEA36C}" dt="2021-11-07T17:33:57.702" v="2299"/>
        <pc:sldMkLst>
          <pc:docMk/>
          <pc:sldMk cId="4003404928" sldId="262"/>
        </pc:sldMkLst>
        <pc:spChg chg="mod">
          <ac:chgData name="Anurag Sharma" userId="2cf1a30b7ae7da2b" providerId="LiveId" clId="{36BEAE5D-F544-47ED-B7B1-6BCA2BFEA36C}" dt="2021-11-07T16:36:25.723" v="1848" actId="1076"/>
          <ac:spMkLst>
            <pc:docMk/>
            <pc:sldMk cId="4003404928" sldId="262"/>
            <ac:spMk id="2" creationId="{EBE4BFF1-A69A-45D6-89E6-0202C0B4E787}"/>
          </ac:spMkLst>
        </pc:spChg>
        <pc:spChg chg="mod">
          <ac:chgData name="Anurag Sharma" userId="2cf1a30b7ae7da2b" providerId="LiveId" clId="{36BEAE5D-F544-47ED-B7B1-6BCA2BFEA36C}" dt="2021-11-07T16:39:10.379" v="1976" actId="20577"/>
          <ac:spMkLst>
            <pc:docMk/>
            <pc:sldMk cId="4003404928" sldId="262"/>
            <ac:spMk id="3" creationId="{0DFCBC59-136A-400C-A771-873C895EB4AA}"/>
          </ac:spMkLst>
        </pc:spChg>
        <pc:picChg chg="add mod">
          <ac:chgData name="Anurag Sharma" userId="2cf1a30b7ae7da2b" providerId="LiveId" clId="{36BEAE5D-F544-47ED-B7B1-6BCA2BFEA36C}" dt="2021-11-07T16:55:30.676" v="2016" actId="14100"/>
          <ac:picMkLst>
            <pc:docMk/>
            <pc:sldMk cId="4003404928" sldId="262"/>
            <ac:picMk id="4" creationId="{CD671560-774C-416A-A14C-3AB900D7F36D}"/>
          </ac:picMkLst>
        </pc:picChg>
        <pc:picChg chg="add mod modCrop">
          <ac:chgData name="Anurag Sharma" userId="2cf1a30b7ae7da2b" providerId="LiveId" clId="{36BEAE5D-F544-47ED-B7B1-6BCA2BFEA36C}" dt="2021-11-07T16:55:38.749" v="2018" actId="1076"/>
          <ac:picMkLst>
            <pc:docMk/>
            <pc:sldMk cId="4003404928" sldId="262"/>
            <ac:picMk id="6" creationId="{FD30A025-73A8-4C84-AC52-1F58B191F99D}"/>
          </ac:picMkLst>
        </pc:picChg>
      </pc:sldChg>
      <pc:sldChg chg="addSp delSp modSp new mod modTransition">
        <pc:chgData name="Anurag Sharma" userId="2cf1a30b7ae7da2b" providerId="LiveId" clId="{36BEAE5D-F544-47ED-B7B1-6BCA2BFEA36C}" dt="2021-11-07T17:34:01.196" v="2300"/>
        <pc:sldMkLst>
          <pc:docMk/>
          <pc:sldMk cId="1501023561" sldId="263"/>
        </pc:sldMkLst>
        <pc:spChg chg="mod">
          <ac:chgData name="Anurag Sharma" userId="2cf1a30b7ae7da2b" providerId="LiveId" clId="{36BEAE5D-F544-47ED-B7B1-6BCA2BFEA36C}" dt="2021-11-07T16:56:22.248" v="2021" actId="14100"/>
          <ac:spMkLst>
            <pc:docMk/>
            <pc:sldMk cId="1501023561" sldId="263"/>
            <ac:spMk id="2" creationId="{955B6F41-4765-4369-886F-A7A96075AD7D}"/>
          </ac:spMkLst>
        </pc:spChg>
        <pc:spChg chg="mod">
          <ac:chgData name="Anurag Sharma" userId="2cf1a30b7ae7da2b" providerId="LiveId" clId="{36BEAE5D-F544-47ED-B7B1-6BCA2BFEA36C}" dt="2021-11-07T17:02:08.195" v="2127" actId="21"/>
          <ac:spMkLst>
            <pc:docMk/>
            <pc:sldMk cId="1501023561" sldId="263"/>
            <ac:spMk id="3" creationId="{24A475A8-E6EF-40D3-B45F-3CAACC130002}"/>
          </ac:spMkLst>
        </pc:spChg>
        <pc:spChg chg="add del mod">
          <ac:chgData name="Anurag Sharma" userId="2cf1a30b7ae7da2b" providerId="LiveId" clId="{36BEAE5D-F544-47ED-B7B1-6BCA2BFEA36C}" dt="2021-11-07T17:02:17.676" v="2131" actId="22"/>
          <ac:spMkLst>
            <pc:docMk/>
            <pc:sldMk cId="1501023561" sldId="263"/>
            <ac:spMk id="8" creationId="{E78FEB9E-6F6B-49AB-9622-ABEBEEFFC9B2}"/>
          </ac:spMkLst>
        </pc:spChg>
        <pc:spChg chg="add del">
          <ac:chgData name="Anurag Sharma" userId="2cf1a30b7ae7da2b" providerId="LiveId" clId="{36BEAE5D-F544-47ED-B7B1-6BCA2BFEA36C}" dt="2021-11-07T17:02:24.879" v="2139" actId="22"/>
          <ac:spMkLst>
            <pc:docMk/>
            <pc:sldMk cId="1501023561" sldId="263"/>
            <ac:spMk id="10" creationId="{F37F6359-D22F-41DF-85B9-BEDADDDDE6E2}"/>
          </ac:spMkLst>
        </pc:spChg>
        <pc:spChg chg="add mod">
          <ac:chgData name="Anurag Sharma" userId="2cf1a30b7ae7da2b" providerId="LiveId" clId="{36BEAE5D-F544-47ED-B7B1-6BCA2BFEA36C}" dt="2021-11-07T17:02:29.365" v="2141" actId="1076"/>
          <ac:spMkLst>
            <pc:docMk/>
            <pc:sldMk cId="1501023561" sldId="263"/>
            <ac:spMk id="12" creationId="{3D952FE3-444C-4338-BB81-0A12BCDEC83C}"/>
          </ac:spMkLst>
        </pc:spChg>
        <pc:picChg chg="add mod">
          <ac:chgData name="Anurag Sharma" userId="2cf1a30b7ae7da2b" providerId="LiveId" clId="{36BEAE5D-F544-47ED-B7B1-6BCA2BFEA36C}" dt="2021-11-07T17:01:48.148" v="2124" actId="1076"/>
          <ac:picMkLst>
            <pc:docMk/>
            <pc:sldMk cId="1501023561" sldId="263"/>
            <ac:picMk id="5" creationId="{D405396E-C59B-4631-84F6-1532D6FE1706}"/>
          </ac:picMkLst>
        </pc:picChg>
        <pc:picChg chg="add mod">
          <ac:chgData name="Anurag Sharma" userId="2cf1a30b7ae7da2b" providerId="LiveId" clId="{36BEAE5D-F544-47ED-B7B1-6BCA2BFEA36C}" dt="2021-11-07T17:01:58.798" v="2126" actId="1076"/>
          <ac:picMkLst>
            <pc:docMk/>
            <pc:sldMk cId="1501023561" sldId="263"/>
            <ac:picMk id="6" creationId="{208D3EC8-24EA-4F43-B0AC-52C49B505F18}"/>
          </ac:picMkLst>
        </pc:picChg>
      </pc:sldChg>
      <pc:sldChg chg="addSp delSp modSp new mod ord modTransition">
        <pc:chgData name="Anurag Sharma" userId="2cf1a30b7ae7da2b" providerId="LiveId" clId="{36BEAE5D-F544-47ED-B7B1-6BCA2BFEA36C}" dt="2021-11-07T17:34:04.397" v="2301"/>
        <pc:sldMkLst>
          <pc:docMk/>
          <pc:sldMk cId="1383649655" sldId="264"/>
        </pc:sldMkLst>
        <pc:spChg chg="mod">
          <ac:chgData name="Anurag Sharma" userId="2cf1a30b7ae7da2b" providerId="LiveId" clId="{36BEAE5D-F544-47ED-B7B1-6BCA2BFEA36C}" dt="2021-11-07T14:54:50.119" v="923" actId="1076"/>
          <ac:spMkLst>
            <pc:docMk/>
            <pc:sldMk cId="1383649655" sldId="264"/>
            <ac:spMk id="2" creationId="{4C992A54-342A-4A94-83CB-BCB993F033FE}"/>
          </ac:spMkLst>
        </pc:spChg>
        <pc:spChg chg="mod">
          <ac:chgData name="Anurag Sharma" userId="2cf1a30b7ae7da2b" providerId="LiveId" clId="{36BEAE5D-F544-47ED-B7B1-6BCA2BFEA36C}" dt="2021-11-07T15:02:25.057" v="1204" actId="20577"/>
          <ac:spMkLst>
            <pc:docMk/>
            <pc:sldMk cId="1383649655" sldId="264"/>
            <ac:spMk id="3" creationId="{391ED615-9FBF-41C7-96AA-DDB61B70AD01}"/>
          </ac:spMkLst>
        </pc:spChg>
        <pc:spChg chg="add del">
          <ac:chgData name="Anurag Sharma" userId="2cf1a30b7ae7da2b" providerId="LiveId" clId="{36BEAE5D-F544-47ED-B7B1-6BCA2BFEA36C}" dt="2021-11-07T15:01:01.802" v="1127" actId="22"/>
          <ac:spMkLst>
            <pc:docMk/>
            <pc:sldMk cId="1383649655" sldId="264"/>
            <ac:spMk id="5" creationId="{213AA094-B409-4C6E-8128-27E276329566}"/>
          </ac:spMkLst>
        </pc:spChg>
        <pc:spChg chg="add del mod">
          <ac:chgData name="Anurag Sharma" userId="2cf1a30b7ae7da2b" providerId="LiveId" clId="{36BEAE5D-F544-47ED-B7B1-6BCA2BFEA36C}" dt="2021-11-07T16:09:33.350" v="1408"/>
          <ac:spMkLst>
            <pc:docMk/>
            <pc:sldMk cId="1383649655" sldId="264"/>
            <ac:spMk id="7" creationId="{5329DAE3-7FDA-4352-BB29-A52CEC2DFDED}"/>
          </ac:spMkLst>
        </pc:spChg>
        <pc:spChg chg="add del mod">
          <ac:chgData name="Anurag Sharma" userId="2cf1a30b7ae7da2b" providerId="LiveId" clId="{36BEAE5D-F544-47ED-B7B1-6BCA2BFEA36C}" dt="2021-11-07T16:09:49.475" v="1418"/>
          <ac:spMkLst>
            <pc:docMk/>
            <pc:sldMk cId="1383649655" sldId="264"/>
            <ac:spMk id="9" creationId="{CD0F25E9-3D17-4A87-82E5-D051CADCE1F2}"/>
          </ac:spMkLst>
        </pc:spChg>
        <pc:picChg chg="add mod modCrop">
          <ac:chgData name="Anurag Sharma" userId="2cf1a30b7ae7da2b" providerId="LiveId" clId="{36BEAE5D-F544-47ED-B7B1-6BCA2BFEA36C}" dt="2021-11-07T17:10:43.527" v="2148" actId="1076"/>
          <ac:picMkLst>
            <pc:docMk/>
            <pc:sldMk cId="1383649655" sldId="264"/>
            <ac:picMk id="11" creationId="{CF4682DB-4ACE-4583-AAA4-7C788AD05DA1}"/>
          </ac:picMkLst>
        </pc:picChg>
      </pc:sldChg>
      <pc:sldChg chg="modSp new mod modTransition modNotesTx">
        <pc:chgData name="Anurag Sharma" userId="2cf1a30b7ae7da2b" providerId="LiveId" clId="{36BEAE5D-F544-47ED-B7B1-6BCA2BFEA36C}" dt="2021-11-07T17:34:19.905" v="2307"/>
        <pc:sldMkLst>
          <pc:docMk/>
          <pc:sldMk cId="796525666" sldId="265"/>
        </pc:sldMkLst>
        <pc:spChg chg="mod">
          <ac:chgData name="Anurag Sharma" userId="2cf1a30b7ae7da2b" providerId="LiveId" clId="{36BEAE5D-F544-47ED-B7B1-6BCA2BFEA36C}" dt="2021-11-07T16:10:45.139" v="1446" actId="20577"/>
          <ac:spMkLst>
            <pc:docMk/>
            <pc:sldMk cId="796525666" sldId="265"/>
            <ac:spMk id="2" creationId="{6CE4C3B5-155F-4F7A-BF1B-24CECC36B08C}"/>
          </ac:spMkLst>
        </pc:spChg>
      </pc:sldChg>
      <pc:sldChg chg="addSp delSp modSp new mod modTransition modAnim">
        <pc:chgData name="Anurag Sharma" userId="2cf1a30b7ae7da2b" providerId="LiveId" clId="{36BEAE5D-F544-47ED-B7B1-6BCA2BFEA36C}" dt="2021-11-07T17:34:17.367" v="2306"/>
        <pc:sldMkLst>
          <pc:docMk/>
          <pc:sldMk cId="1900060744" sldId="266"/>
        </pc:sldMkLst>
        <pc:spChg chg="mod">
          <ac:chgData name="Anurag Sharma" userId="2cf1a30b7ae7da2b" providerId="LiveId" clId="{36BEAE5D-F544-47ED-B7B1-6BCA2BFEA36C}" dt="2021-11-07T17:30:28.420" v="2280" actId="21"/>
          <ac:spMkLst>
            <pc:docMk/>
            <pc:sldMk cId="1900060744" sldId="266"/>
            <ac:spMk id="2" creationId="{921D1F8A-AE09-44C5-82CB-DAD7C3C56D9F}"/>
          </ac:spMkLst>
        </pc:spChg>
        <pc:spChg chg="del">
          <ac:chgData name="Anurag Sharma" userId="2cf1a30b7ae7da2b" providerId="LiveId" clId="{36BEAE5D-F544-47ED-B7B1-6BCA2BFEA36C}" dt="2021-11-07T17:29:08.889" v="2271" actId="21"/>
          <ac:spMkLst>
            <pc:docMk/>
            <pc:sldMk cId="1900060744" sldId="266"/>
            <ac:spMk id="3" creationId="{E92A2F9F-083C-4D1A-85C8-9A4A1BC21055}"/>
          </ac:spMkLst>
        </pc:spChg>
        <pc:picChg chg="add mod">
          <ac:chgData name="Anurag Sharma" userId="2cf1a30b7ae7da2b" providerId="LiveId" clId="{36BEAE5D-F544-47ED-B7B1-6BCA2BFEA36C}" dt="2021-11-07T17:30:34.356" v="2281" actId="1076"/>
          <ac:picMkLst>
            <pc:docMk/>
            <pc:sldMk cId="1900060744" sldId="266"/>
            <ac:picMk id="4" creationId="{9B28613A-71B5-4282-9366-9FD3B367C86E}"/>
          </ac:picMkLst>
        </pc:picChg>
      </pc:sldChg>
      <pc:sldChg chg="addSp delSp modSp new mod modTransition">
        <pc:chgData name="Anurag Sharma" userId="2cf1a30b7ae7da2b" providerId="LiveId" clId="{36BEAE5D-F544-47ED-B7B1-6BCA2BFEA36C}" dt="2021-11-07T17:34:11.935" v="2304"/>
        <pc:sldMkLst>
          <pc:docMk/>
          <pc:sldMk cId="3247672104" sldId="267"/>
        </pc:sldMkLst>
        <pc:spChg chg="mod">
          <ac:chgData name="Anurag Sharma" userId="2cf1a30b7ae7da2b" providerId="LiveId" clId="{36BEAE5D-F544-47ED-B7B1-6BCA2BFEA36C}" dt="2021-11-07T17:24:49.088" v="2261" actId="1076"/>
          <ac:spMkLst>
            <pc:docMk/>
            <pc:sldMk cId="3247672104" sldId="267"/>
            <ac:spMk id="2" creationId="{661D8108-8F2D-4844-9BC5-60363DACEDC0}"/>
          </ac:spMkLst>
        </pc:spChg>
        <pc:spChg chg="mod">
          <ac:chgData name="Anurag Sharma" userId="2cf1a30b7ae7da2b" providerId="LiveId" clId="{36BEAE5D-F544-47ED-B7B1-6BCA2BFEA36C}" dt="2021-11-07T17:26:08.830" v="2265" actId="14100"/>
          <ac:spMkLst>
            <pc:docMk/>
            <pc:sldMk cId="3247672104" sldId="267"/>
            <ac:spMk id="3" creationId="{C17CF6A2-6A6B-4DDC-AFF2-7A03D901E5C1}"/>
          </ac:spMkLst>
        </pc:spChg>
        <pc:spChg chg="add del">
          <ac:chgData name="Anurag Sharma" userId="2cf1a30b7ae7da2b" providerId="LiveId" clId="{36BEAE5D-F544-47ED-B7B1-6BCA2BFEA36C}" dt="2021-11-07T16:09:37.466" v="1410" actId="22"/>
          <ac:spMkLst>
            <pc:docMk/>
            <pc:sldMk cId="3247672104" sldId="267"/>
            <ac:spMk id="5" creationId="{2E6943BD-4638-4503-BA51-0FC1025EC114}"/>
          </ac:spMkLst>
        </pc:spChg>
        <pc:picChg chg="add mod">
          <ac:chgData name="Anurag Sharma" userId="2cf1a30b7ae7da2b" providerId="LiveId" clId="{36BEAE5D-F544-47ED-B7B1-6BCA2BFEA36C}" dt="2021-11-07T17:26:11.294" v="2266" actId="1076"/>
          <ac:picMkLst>
            <pc:docMk/>
            <pc:sldMk cId="3247672104" sldId="267"/>
            <ac:picMk id="6" creationId="{5DF8DFD6-8131-7942-B6F3-69AE04D45F53}"/>
          </ac:picMkLst>
        </pc:picChg>
      </pc:sldChg>
      <pc:sldChg chg="addSp delSp modSp new mod modTransition">
        <pc:chgData name="Anurag Sharma" userId="2cf1a30b7ae7da2b" providerId="LiveId" clId="{36BEAE5D-F544-47ED-B7B1-6BCA2BFEA36C}" dt="2021-11-07T17:34:07.504" v="2302"/>
        <pc:sldMkLst>
          <pc:docMk/>
          <pc:sldMk cId="339014351" sldId="268"/>
        </pc:sldMkLst>
        <pc:spChg chg="mod">
          <ac:chgData name="Anurag Sharma" userId="2cf1a30b7ae7da2b" providerId="LiveId" clId="{36BEAE5D-F544-47ED-B7B1-6BCA2BFEA36C}" dt="2021-11-07T16:13:09.857" v="1484" actId="20577"/>
          <ac:spMkLst>
            <pc:docMk/>
            <pc:sldMk cId="339014351" sldId="268"/>
            <ac:spMk id="2" creationId="{DF5DF295-CF80-4C34-81DB-DECE14C7C9BA}"/>
          </ac:spMkLst>
        </pc:spChg>
        <pc:spChg chg="del">
          <ac:chgData name="Anurag Sharma" userId="2cf1a30b7ae7da2b" providerId="LiveId" clId="{36BEAE5D-F544-47ED-B7B1-6BCA2BFEA36C}" dt="2021-11-07T17:16:23.815" v="2179" actId="21"/>
          <ac:spMkLst>
            <pc:docMk/>
            <pc:sldMk cId="339014351" sldId="268"/>
            <ac:spMk id="3" creationId="{2B32CA22-3DB2-44CF-81CD-0406A5942D3B}"/>
          </ac:spMkLst>
        </pc:spChg>
        <pc:spChg chg="add del mod">
          <ac:chgData name="Anurag Sharma" userId="2cf1a30b7ae7da2b" providerId="LiveId" clId="{36BEAE5D-F544-47ED-B7B1-6BCA2BFEA36C}" dt="2021-11-07T17:11:35.078" v="2152" actId="931"/>
          <ac:spMkLst>
            <pc:docMk/>
            <pc:sldMk cId="339014351" sldId="268"/>
            <ac:spMk id="6" creationId="{367E546B-9579-49ED-9D7C-AC686EF57C62}"/>
          </ac:spMkLst>
        </pc:spChg>
        <pc:spChg chg="add mod">
          <ac:chgData name="Anurag Sharma" userId="2cf1a30b7ae7da2b" providerId="LiveId" clId="{36BEAE5D-F544-47ED-B7B1-6BCA2BFEA36C}" dt="2021-11-07T17:11:53.822" v="2154" actId="14100"/>
          <ac:spMkLst>
            <pc:docMk/>
            <pc:sldMk cId="339014351" sldId="268"/>
            <ac:spMk id="9" creationId="{4BFA30E3-A78A-4E04-BC7D-0213C32719EB}"/>
          </ac:spMkLst>
        </pc:spChg>
        <pc:spChg chg="add del mod">
          <ac:chgData name="Anurag Sharma" userId="2cf1a30b7ae7da2b" providerId="LiveId" clId="{36BEAE5D-F544-47ED-B7B1-6BCA2BFEA36C}" dt="2021-11-07T17:13:03.777" v="2164" actId="931"/>
          <ac:spMkLst>
            <pc:docMk/>
            <pc:sldMk cId="339014351" sldId="268"/>
            <ac:spMk id="12" creationId="{1CBA0732-41A8-4CF4-8B44-B492AB44E0C8}"/>
          </ac:spMkLst>
        </pc:spChg>
        <pc:spChg chg="add del mod">
          <ac:chgData name="Anurag Sharma" userId="2cf1a30b7ae7da2b" providerId="LiveId" clId="{36BEAE5D-F544-47ED-B7B1-6BCA2BFEA36C}" dt="2021-11-07T17:13:03.777" v="2164" actId="931"/>
          <ac:spMkLst>
            <pc:docMk/>
            <pc:sldMk cId="339014351" sldId="268"/>
            <ac:spMk id="15" creationId="{A9DA489C-A015-4C58-A5F1-EBADC161EB45}"/>
          </ac:spMkLst>
        </pc:spChg>
        <pc:spChg chg="add mod">
          <ac:chgData name="Anurag Sharma" userId="2cf1a30b7ae7da2b" providerId="LiveId" clId="{36BEAE5D-F544-47ED-B7B1-6BCA2BFEA36C}" dt="2021-11-07T17:13:28.958" v="2166" actId="14100"/>
          <ac:spMkLst>
            <pc:docMk/>
            <pc:sldMk cId="339014351" sldId="268"/>
            <ac:spMk id="18" creationId="{D9468CEA-4BE9-4EDD-8908-42FB093AC211}"/>
          </ac:spMkLst>
        </pc:spChg>
        <pc:spChg chg="add del mod">
          <ac:chgData name="Anurag Sharma" userId="2cf1a30b7ae7da2b" providerId="LiveId" clId="{36BEAE5D-F544-47ED-B7B1-6BCA2BFEA36C}" dt="2021-11-07T17:17:18.842" v="2195"/>
          <ac:spMkLst>
            <pc:docMk/>
            <pc:sldMk cId="339014351" sldId="268"/>
            <ac:spMk id="21" creationId="{0B83D4A3-5872-459E-8B25-CC24CD221AC6}"/>
          </ac:spMkLst>
        </pc:spChg>
        <pc:spChg chg="add del mod">
          <ac:chgData name="Anurag Sharma" userId="2cf1a30b7ae7da2b" providerId="LiveId" clId="{36BEAE5D-F544-47ED-B7B1-6BCA2BFEA36C}" dt="2021-11-07T17:18:13.717" v="2203"/>
          <ac:spMkLst>
            <pc:docMk/>
            <pc:sldMk cId="339014351" sldId="268"/>
            <ac:spMk id="28" creationId="{7D1E82F3-941A-4CE2-989D-08404F48433E}"/>
          </ac:spMkLst>
        </pc:spChg>
        <pc:picChg chg="add del mod">
          <ac:chgData name="Anurag Sharma" userId="2cf1a30b7ae7da2b" providerId="LiveId" clId="{36BEAE5D-F544-47ED-B7B1-6BCA2BFEA36C}" dt="2021-11-07T17:11:35.078" v="2152" actId="931"/>
          <ac:picMkLst>
            <pc:docMk/>
            <pc:sldMk cId="339014351" sldId="268"/>
            <ac:picMk id="5" creationId="{C3BF893B-49C2-47BF-A318-061776F2E540}"/>
          </ac:picMkLst>
        </pc:picChg>
        <pc:picChg chg="add mod">
          <ac:chgData name="Anurag Sharma" userId="2cf1a30b7ae7da2b" providerId="LiveId" clId="{36BEAE5D-F544-47ED-B7B1-6BCA2BFEA36C}" dt="2021-11-07T17:19:03.307" v="2220" actId="1076"/>
          <ac:picMkLst>
            <pc:docMk/>
            <pc:sldMk cId="339014351" sldId="268"/>
            <ac:picMk id="8" creationId="{83AF8741-A2B6-48F1-A468-2718F38F2367}"/>
          </ac:picMkLst>
        </pc:picChg>
        <pc:picChg chg="add del mod">
          <ac:chgData name="Anurag Sharma" userId="2cf1a30b7ae7da2b" providerId="LiveId" clId="{36BEAE5D-F544-47ED-B7B1-6BCA2BFEA36C}" dt="2021-11-07T17:13:03.777" v="2164" actId="931"/>
          <ac:picMkLst>
            <pc:docMk/>
            <pc:sldMk cId="339014351" sldId="268"/>
            <ac:picMk id="11" creationId="{8430C2E0-E060-4D65-A34A-64AFE9BD60D8}"/>
          </ac:picMkLst>
        </pc:picChg>
        <pc:picChg chg="add del mod">
          <ac:chgData name="Anurag Sharma" userId="2cf1a30b7ae7da2b" providerId="LiveId" clId="{36BEAE5D-F544-47ED-B7B1-6BCA2BFEA36C}" dt="2021-11-07T17:13:03.777" v="2164" actId="931"/>
          <ac:picMkLst>
            <pc:docMk/>
            <pc:sldMk cId="339014351" sldId="268"/>
            <ac:picMk id="14" creationId="{E13F00B6-73BE-4A99-828C-FBA5B19ADF4A}"/>
          </ac:picMkLst>
        </pc:picChg>
        <pc:picChg chg="add mod">
          <ac:chgData name="Anurag Sharma" userId="2cf1a30b7ae7da2b" providerId="LiveId" clId="{36BEAE5D-F544-47ED-B7B1-6BCA2BFEA36C}" dt="2021-11-07T17:18:51.957" v="2217" actId="1076"/>
          <ac:picMkLst>
            <pc:docMk/>
            <pc:sldMk cId="339014351" sldId="268"/>
            <ac:picMk id="17" creationId="{6260D3E1-5FFF-482B-846B-48F23DBDA235}"/>
          </ac:picMkLst>
        </pc:picChg>
        <pc:picChg chg="add mod">
          <ac:chgData name="Anurag Sharma" userId="2cf1a30b7ae7da2b" providerId="LiveId" clId="{36BEAE5D-F544-47ED-B7B1-6BCA2BFEA36C}" dt="2021-11-07T17:18:56.056" v="2218" actId="1076"/>
          <ac:picMkLst>
            <pc:docMk/>
            <pc:sldMk cId="339014351" sldId="268"/>
            <ac:picMk id="20" creationId="{A436D39D-0ED2-46C6-B2F9-079FC03281CB}"/>
          </ac:picMkLst>
        </pc:picChg>
        <pc:picChg chg="add mod modCrop">
          <ac:chgData name="Anurag Sharma" userId="2cf1a30b7ae7da2b" providerId="LiveId" clId="{36BEAE5D-F544-47ED-B7B1-6BCA2BFEA36C}" dt="2021-11-07T17:18:38.666" v="2212" actId="1076"/>
          <ac:picMkLst>
            <pc:docMk/>
            <pc:sldMk cId="339014351" sldId="268"/>
            <ac:picMk id="23" creationId="{71D45462-5AB3-4A03-B1ED-198E6BB30C70}"/>
          </ac:picMkLst>
        </pc:picChg>
        <pc:picChg chg="add mod">
          <ac:chgData name="Anurag Sharma" userId="2cf1a30b7ae7da2b" providerId="LiveId" clId="{36BEAE5D-F544-47ED-B7B1-6BCA2BFEA36C}" dt="2021-11-07T17:18:45.813" v="2215" actId="1076"/>
          <ac:picMkLst>
            <pc:docMk/>
            <pc:sldMk cId="339014351" sldId="268"/>
            <ac:picMk id="25" creationId="{A8B57853-D57F-4E86-834C-4A37E892FEC0}"/>
          </ac:picMkLst>
        </pc:picChg>
        <pc:picChg chg="add mod">
          <ac:chgData name="Anurag Sharma" userId="2cf1a30b7ae7da2b" providerId="LiveId" clId="{36BEAE5D-F544-47ED-B7B1-6BCA2BFEA36C}" dt="2021-11-07T17:19:00.073" v="2219" actId="1076"/>
          <ac:picMkLst>
            <pc:docMk/>
            <pc:sldMk cId="339014351" sldId="268"/>
            <ac:picMk id="27" creationId="{CF485B4E-8881-40B3-BFCB-3A64C9EBD4DA}"/>
          </ac:picMkLst>
        </pc:picChg>
      </pc:sldChg>
      <pc:sldChg chg="addSp modSp new mod modTransition">
        <pc:chgData name="Anurag Sharma" userId="2cf1a30b7ae7da2b" providerId="LiveId" clId="{36BEAE5D-F544-47ED-B7B1-6BCA2BFEA36C}" dt="2021-11-07T17:34:09.736" v="2303"/>
        <pc:sldMkLst>
          <pc:docMk/>
          <pc:sldMk cId="3592188828" sldId="269"/>
        </pc:sldMkLst>
        <pc:spChg chg="mod">
          <ac:chgData name="Anurag Sharma" userId="2cf1a30b7ae7da2b" providerId="LiveId" clId="{36BEAE5D-F544-47ED-B7B1-6BCA2BFEA36C}" dt="2021-11-07T17:21:06.666" v="2225" actId="1076"/>
          <ac:spMkLst>
            <pc:docMk/>
            <pc:sldMk cId="3592188828" sldId="269"/>
            <ac:spMk id="2" creationId="{C7591F83-4E86-4A08-A23B-A84B9896AD3B}"/>
          </ac:spMkLst>
        </pc:spChg>
        <pc:spChg chg="mod">
          <ac:chgData name="Anurag Sharma" userId="2cf1a30b7ae7da2b" providerId="LiveId" clId="{36BEAE5D-F544-47ED-B7B1-6BCA2BFEA36C}" dt="2021-11-07T17:22:36.951" v="2245" actId="120"/>
          <ac:spMkLst>
            <pc:docMk/>
            <pc:sldMk cId="3592188828" sldId="269"/>
            <ac:spMk id="3" creationId="{952F211A-4C43-4E9C-8097-3E8728D110EC}"/>
          </ac:spMkLst>
        </pc:spChg>
        <pc:picChg chg="add mod">
          <ac:chgData name="Anurag Sharma" userId="2cf1a30b7ae7da2b" providerId="LiveId" clId="{36BEAE5D-F544-47ED-B7B1-6BCA2BFEA36C}" dt="2021-11-07T17:23:02.934" v="2247" actId="1076"/>
          <ac:picMkLst>
            <pc:docMk/>
            <pc:sldMk cId="3592188828" sldId="269"/>
            <ac:picMk id="4" creationId="{8527FC7E-9162-4D59-930B-9EEAAA0146B2}"/>
          </ac:picMkLst>
        </pc:picChg>
      </pc:sldChg>
      <pc:sldChg chg="delSp modSp new mod modTransition">
        <pc:chgData name="Anurag Sharma" userId="2cf1a30b7ae7da2b" providerId="LiveId" clId="{36BEAE5D-F544-47ED-B7B1-6BCA2BFEA36C}" dt="2021-11-07T17:59:05.340" v="2329" actId="21"/>
        <pc:sldMkLst>
          <pc:docMk/>
          <pc:sldMk cId="4137718567" sldId="270"/>
        </pc:sldMkLst>
        <pc:spChg chg="mod">
          <ac:chgData name="Anurag Sharma" userId="2cf1a30b7ae7da2b" providerId="LiveId" clId="{36BEAE5D-F544-47ED-B7B1-6BCA2BFEA36C}" dt="2021-11-07T16:14:16.931" v="1517" actId="5793"/>
          <ac:spMkLst>
            <pc:docMk/>
            <pc:sldMk cId="4137718567" sldId="270"/>
            <ac:spMk id="2" creationId="{24A0671F-EFE3-47B0-A021-D3D9C6AB5C1F}"/>
          </ac:spMkLst>
        </pc:spChg>
        <pc:spChg chg="del">
          <ac:chgData name="Anurag Sharma" userId="2cf1a30b7ae7da2b" providerId="LiveId" clId="{36BEAE5D-F544-47ED-B7B1-6BCA2BFEA36C}" dt="2021-11-07T17:59:05.340" v="2329" actId="21"/>
          <ac:spMkLst>
            <pc:docMk/>
            <pc:sldMk cId="4137718567" sldId="270"/>
            <ac:spMk id="3" creationId="{FFBE59F9-16CA-496B-8C93-6ED4042E557E}"/>
          </ac:spMkLst>
        </pc:spChg>
      </pc:sldChg>
      <pc:sldChg chg="delSp modSp mod">
        <pc:chgData name="Anurag Sharma" userId="2cf1a30b7ae7da2b" providerId="LiveId" clId="{36BEAE5D-F544-47ED-B7B1-6BCA2BFEA36C}" dt="2021-11-07T17:34:55.735" v="2309" actId="478"/>
        <pc:sldMkLst>
          <pc:docMk/>
          <pc:sldMk cId="158692684" sldId="295"/>
        </pc:sldMkLst>
        <pc:spChg chg="mod">
          <ac:chgData name="Anurag Sharma" userId="2cf1a30b7ae7da2b" providerId="LiveId" clId="{36BEAE5D-F544-47ED-B7B1-6BCA2BFEA36C}" dt="2021-11-07T16:43:24.196" v="1986" actId="20577"/>
          <ac:spMkLst>
            <pc:docMk/>
            <pc:sldMk cId="158692684" sldId="295"/>
            <ac:spMk id="2" creationId="{F588EF70-0046-47EA-92BF-B2EA5547FA6B}"/>
          </ac:spMkLst>
        </pc:spChg>
        <pc:spChg chg="del">
          <ac:chgData name="Anurag Sharma" userId="2cf1a30b7ae7da2b" providerId="LiveId" clId="{36BEAE5D-F544-47ED-B7B1-6BCA2BFEA36C}" dt="2021-11-07T17:34:55.735" v="2309" actId="478"/>
          <ac:spMkLst>
            <pc:docMk/>
            <pc:sldMk cId="158692684" sldId="295"/>
            <ac:spMk id="5" creationId="{55D37724-8596-A64A-AB36-C5D04FA4D5CE}"/>
          </ac:spMkLst>
        </pc:spChg>
        <pc:spChg chg="mod">
          <ac:chgData name="Anurag Sharma" userId="2cf1a30b7ae7da2b" providerId="LiveId" clId="{36BEAE5D-F544-47ED-B7B1-6BCA2BFEA36C}" dt="2021-11-07T16:43:09.837" v="1984" actId="255"/>
          <ac:spMkLst>
            <pc:docMk/>
            <pc:sldMk cId="158692684" sldId="295"/>
            <ac:spMk id="8" creationId="{8E26113F-42A4-5E46-AA5E-17D7A487CF9A}"/>
          </ac:spMkLst>
        </pc:spChg>
      </pc:sldChg>
      <pc:sldChg chg="addSp delSp modSp new mod modTransition">
        <pc:chgData name="Anurag Sharma" userId="2cf1a30b7ae7da2b" providerId="LiveId" clId="{36BEAE5D-F544-47ED-B7B1-6BCA2BFEA36C}" dt="2021-11-07T17:34:14.946" v="2305"/>
        <pc:sldMkLst>
          <pc:docMk/>
          <pc:sldMk cId="2541304078" sldId="296"/>
        </pc:sldMkLst>
        <pc:spChg chg="del">
          <ac:chgData name="Anurag Sharma" userId="2cf1a30b7ae7da2b" providerId="LiveId" clId="{36BEAE5D-F544-47ED-B7B1-6BCA2BFEA36C}" dt="2021-11-07T17:30:55.194" v="2287" actId="21"/>
          <ac:spMkLst>
            <pc:docMk/>
            <pc:sldMk cId="2541304078" sldId="296"/>
            <ac:spMk id="2" creationId="{A67A9AE2-A59E-4565-BBDD-0B5B8117CC2A}"/>
          </ac:spMkLst>
        </pc:spChg>
        <pc:spChg chg="del">
          <ac:chgData name="Anurag Sharma" userId="2cf1a30b7ae7da2b" providerId="LiveId" clId="{36BEAE5D-F544-47ED-B7B1-6BCA2BFEA36C}" dt="2021-11-07T17:30:58.600" v="2288" actId="21"/>
          <ac:spMkLst>
            <pc:docMk/>
            <pc:sldMk cId="2541304078" sldId="296"/>
            <ac:spMk id="3" creationId="{14E5CCA6-5AE0-4965-8A40-11CC88F2CBBB}"/>
          </ac:spMkLst>
        </pc:spChg>
        <pc:spChg chg="add del">
          <ac:chgData name="Anurag Sharma" userId="2cf1a30b7ae7da2b" providerId="LiveId" clId="{36BEAE5D-F544-47ED-B7B1-6BCA2BFEA36C}" dt="2021-11-07T17:30:47.964" v="2284" actId="22"/>
          <ac:spMkLst>
            <pc:docMk/>
            <pc:sldMk cId="2541304078" sldId="296"/>
            <ac:spMk id="5" creationId="{345AF0C0-9F29-4748-BA25-46D74FD30022}"/>
          </ac:spMkLst>
        </pc:spChg>
        <pc:spChg chg="add mod">
          <ac:chgData name="Anurag Sharma" userId="2cf1a30b7ae7da2b" providerId="LiveId" clId="{36BEAE5D-F544-47ED-B7B1-6BCA2BFEA36C}" dt="2021-11-07T17:32:50.541" v="2292" actId="1076"/>
          <ac:spMkLst>
            <pc:docMk/>
            <pc:sldMk cId="2541304078" sldId="296"/>
            <ac:spMk id="7" creationId="{D04BAF61-E04C-4CA3-BEEA-6E6C602B788E}"/>
          </ac:spMkLst>
        </pc:spChg>
      </pc:sldChg>
      <pc:sldMasterChg chg="addSldLayout">
        <pc:chgData name="Anurag Sharma" userId="2cf1a30b7ae7da2b" providerId="LiveId" clId="{36BEAE5D-F544-47ED-B7B1-6BCA2BFEA36C}" dt="2021-11-07T12:56:33.876" v="0" actId="680"/>
        <pc:sldMasterMkLst>
          <pc:docMk/>
          <pc:sldMasterMk cId="941289630" sldId="2147483648"/>
        </pc:sldMasterMkLst>
        <pc:sldLayoutChg chg="add">
          <pc:chgData name="Anurag Sharma" userId="2cf1a30b7ae7da2b" providerId="LiveId" clId="{36BEAE5D-F544-47ED-B7B1-6BCA2BFEA36C}" dt="2021-11-07T12:56:33.876" v="0" actId="680"/>
          <pc:sldLayoutMkLst>
            <pc:docMk/>
            <pc:sldMasterMk cId="941289630" sldId="2147483648"/>
            <pc:sldLayoutMk cId="2047974603" sldId="2147483649"/>
          </pc:sldLayoutMkLst>
        </pc:sldLayoutChg>
      </pc:sldMasterChg>
    </pc:docChg>
  </pc:docChgLst>
  <pc:docChgLst>
    <pc:chgData name="Anurag Sharma" userId="2cf1a30b7ae7da2b" providerId="LiveId" clId="{B0A9D5B7-11FF-4E80-8F73-9CDD6328E220}"/>
    <pc:docChg chg="delSld modSld sldOrd">
      <pc:chgData name="Anurag Sharma" userId="2cf1a30b7ae7da2b" providerId="LiveId" clId="{B0A9D5B7-11FF-4E80-8F73-9CDD6328E220}" dt="2022-02-26T12:01:25.469" v="9"/>
      <pc:docMkLst>
        <pc:docMk/>
      </pc:docMkLst>
      <pc:sldChg chg="addSp modSp">
        <pc:chgData name="Anurag Sharma" userId="2cf1a30b7ae7da2b" providerId="LiveId" clId="{B0A9D5B7-11FF-4E80-8F73-9CDD6328E220}" dt="2022-02-26T12:01:25.469" v="9"/>
        <pc:sldMkLst>
          <pc:docMk/>
          <pc:sldMk cId="91041928" sldId="256"/>
        </pc:sldMkLst>
        <pc:picChg chg="add mod">
          <ac:chgData name="Anurag Sharma" userId="2cf1a30b7ae7da2b" providerId="LiveId" clId="{B0A9D5B7-11FF-4E80-8F73-9CDD6328E220}" dt="2022-02-26T12:01:25.469" v="9"/>
          <ac:picMkLst>
            <pc:docMk/>
            <pc:sldMk cId="91041928" sldId="256"/>
            <ac:picMk id="3" creationId="{C54B4329-ED28-4791-81D4-9E2C9D43246F}"/>
          </ac:picMkLst>
        </pc:picChg>
      </pc:sldChg>
      <pc:sldChg chg="addSp modSp">
        <pc:chgData name="Anurag Sharma" userId="2cf1a30b7ae7da2b" providerId="LiveId" clId="{B0A9D5B7-11FF-4E80-8F73-9CDD6328E220}" dt="2022-02-26T12:01:25.469" v="9"/>
        <pc:sldMkLst>
          <pc:docMk/>
          <pc:sldMk cId="2828940820" sldId="257"/>
        </pc:sldMkLst>
        <pc:picChg chg="add mod">
          <ac:chgData name="Anurag Sharma" userId="2cf1a30b7ae7da2b" providerId="LiveId" clId="{B0A9D5B7-11FF-4E80-8F73-9CDD6328E220}" dt="2022-02-26T12:01:25.469" v="9"/>
          <ac:picMkLst>
            <pc:docMk/>
            <pc:sldMk cId="2828940820" sldId="257"/>
            <ac:picMk id="2" creationId="{D3A31DDC-D682-4837-970A-AC43D6894795}"/>
          </ac:picMkLst>
        </pc:picChg>
      </pc:sldChg>
      <pc:sldChg chg="addSp modSp">
        <pc:chgData name="Anurag Sharma" userId="2cf1a30b7ae7da2b" providerId="LiveId" clId="{B0A9D5B7-11FF-4E80-8F73-9CDD6328E220}" dt="2022-02-26T12:01:25.469" v="9"/>
        <pc:sldMkLst>
          <pc:docMk/>
          <pc:sldMk cId="2397858822" sldId="258"/>
        </pc:sldMkLst>
        <pc:picChg chg="add mod">
          <ac:chgData name="Anurag Sharma" userId="2cf1a30b7ae7da2b" providerId="LiveId" clId="{B0A9D5B7-11FF-4E80-8F73-9CDD6328E220}" dt="2022-02-26T12:01:25.469" v="9"/>
          <ac:picMkLst>
            <pc:docMk/>
            <pc:sldMk cId="2397858822" sldId="258"/>
            <ac:picMk id="2" creationId="{3D1B51BC-B804-46B5-BC85-DD39CE226780}"/>
          </ac:picMkLst>
        </pc:picChg>
      </pc:sldChg>
      <pc:sldChg chg="addSp modSp">
        <pc:chgData name="Anurag Sharma" userId="2cf1a30b7ae7da2b" providerId="LiveId" clId="{B0A9D5B7-11FF-4E80-8F73-9CDD6328E220}" dt="2022-02-26T12:01:25.469" v="9"/>
        <pc:sldMkLst>
          <pc:docMk/>
          <pc:sldMk cId="1464365139" sldId="259"/>
        </pc:sldMkLst>
        <pc:picChg chg="add mod">
          <ac:chgData name="Anurag Sharma" userId="2cf1a30b7ae7da2b" providerId="LiveId" clId="{B0A9D5B7-11FF-4E80-8F73-9CDD6328E220}" dt="2022-02-26T12:01:25.469" v="9"/>
          <ac:picMkLst>
            <pc:docMk/>
            <pc:sldMk cId="1464365139" sldId="259"/>
            <ac:picMk id="4" creationId="{18DE1DAF-843B-476C-A697-588C8A345C86}"/>
          </ac:picMkLst>
        </pc:picChg>
      </pc:sldChg>
      <pc:sldChg chg="addSp modSp">
        <pc:chgData name="Anurag Sharma" userId="2cf1a30b7ae7da2b" providerId="LiveId" clId="{B0A9D5B7-11FF-4E80-8F73-9CDD6328E220}" dt="2022-02-26T12:01:25.469" v="9"/>
        <pc:sldMkLst>
          <pc:docMk/>
          <pc:sldMk cId="949467005" sldId="260"/>
        </pc:sldMkLst>
        <pc:picChg chg="add mod">
          <ac:chgData name="Anurag Sharma" userId="2cf1a30b7ae7da2b" providerId="LiveId" clId="{B0A9D5B7-11FF-4E80-8F73-9CDD6328E220}" dt="2022-02-26T12:01:25.469" v="9"/>
          <ac:picMkLst>
            <pc:docMk/>
            <pc:sldMk cId="949467005" sldId="260"/>
            <ac:picMk id="4" creationId="{E5710520-769E-4C58-B648-EFBF6957CF0E}"/>
          </ac:picMkLst>
        </pc:picChg>
      </pc:sldChg>
      <pc:sldChg chg="addSp modSp">
        <pc:chgData name="Anurag Sharma" userId="2cf1a30b7ae7da2b" providerId="LiveId" clId="{B0A9D5B7-11FF-4E80-8F73-9CDD6328E220}" dt="2022-02-26T12:01:25.469" v="9"/>
        <pc:sldMkLst>
          <pc:docMk/>
          <pc:sldMk cId="5168729" sldId="261"/>
        </pc:sldMkLst>
        <pc:picChg chg="add mod">
          <ac:chgData name="Anurag Sharma" userId="2cf1a30b7ae7da2b" providerId="LiveId" clId="{B0A9D5B7-11FF-4E80-8F73-9CDD6328E220}" dt="2022-02-26T12:01:25.469" v="9"/>
          <ac:picMkLst>
            <pc:docMk/>
            <pc:sldMk cId="5168729" sldId="261"/>
            <ac:picMk id="4" creationId="{EFB5A9D9-8270-48A3-B831-8FDC69FDFF64}"/>
          </ac:picMkLst>
        </pc:picChg>
      </pc:sldChg>
      <pc:sldChg chg="addSp modSp">
        <pc:chgData name="Anurag Sharma" userId="2cf1a30b7ae7da2b" providerId="LiveId" clId="{B0A9D5B7-11FF-4E80-8F73-9CDD6328E220}" dt="2022-02-26T12:01:25.469" v="9"/>
        <pc:sldMkLst>
          <pc:docMk/>
          <pc:sldMk cId="4003404928" sldId="262"/>
        </pc:sldMkLst>
        <pc:picChg chg="add mod">
          <ac:chgData name="Anurag Sharma" userId="2cf1a30b7ae7da2b" providerId="LiveId" clId="{B0A9D5B7-11FF-4E80-8F73-9CDD6328E220}" dt="2022-02-26T12:01:25.469" v="9"/>
          <ac:picMkLst>
            <pc:docMk/>
            <pc:sldMk cId="4003404928" sldId="262"/>
            <ac:picMk id="5" creationId="{522BBCA0-406D-487B-B651-1176BE2CBA76}"/>
          </ac:picMkLst>
        </pc:picChg>
      </pc:sldChg>
      <pc:sldChg chg="addSp modSp mod">
        <pc:chgData name="Anurag Sharma" userId="2cf1a30b7ae7da2b" providerId="LiveId" clId="{B0A9D5B7-11FF-4E80-8F73-9CDD6328E220}" dt="2022-02-26T12:01:25.469" v="9"/>
        <pc:sldMkLst>
          <pc:docMk/>
          <pc:sldMk cId="1501023561" sldId="263"/>
        </pc:sldMkLst>
        <pc:spChg chg="mod">
          <ac:chgData name="Anurag Sharma" userId="2cf1a30b7ae7da2b" providerId="LiveId" clId="{B0A9D5B7-11FF-4E80-8F73-9CDD6328E220}" dt="2022-02-26T11:52:14.929" v="1" actId="1076"/>
          <ac:spMkLst>
            <pc:docMk/>
            <pc:sldMk cId="1501023561" sldId="263"/>
            <ac:spMk id="3" creationId="{24A475A8-E6EF-40D3-B45F-3CAACC130002}"/>
          </ac:spMkLst>
        </pc:spChg>
        <pc:picChg chg="add mod">
          <ac:chgData name="Anurag Sharma" userId="2cf1a30b7ae7da2b" providerId="LiveId" clId="{B0A9D5B7-11FF-4E80-8F73-9CDD6328E220}" dt="2022-02-26T12:01:25.469" v="9"/>
          <ac:picMkLst>
            <pc:docMk/>
            <pc:sldMk cId="1501023561" sldId="263"/>
            <ac:picMk id="4" creationId="{6B5F7888-59E4-473A-B1AE-B290314EC935}"/>
          </ac:picMkLst>
        </pc:picChg>
        <pc:picChg chg="mod">
          <ac:chgData name="Anurag Sharma" userId="2cf1a30b7ae7da2b" providerId="LiveId" clId="{B0A9D5B7-11FF-4E80-8F73-9CDD6328E220}" dt="2022-02-26T11:52:28.658" v="3" actId="14100"/>
          <ac:picMkLst>
            <pc:docMk/>
            <pc:sldMk cId="1501023561" sldId="263"/>
            <ac:picMk id="6" creationId="{208D3EC8-24EA-4F43-B0AC-52C49B505F18}"/>
          </ac:picMkLst>
        </pc:picChg>
      </pc:sldChg>
      <pc:sldChg chg="addSp modSp">
        <pc:chgData name="Anurag Sharma" userId="2cf1a30b7ae7da2b" providerId="LiveId" clId="{B0A9D5B7-11FF-4E80-8F73-9CDD6328E220}" dt="2022-02-26T12:01:25.469" v="9"/>
        <pc:sldMkLst>
          <pc:docMk/>
          <pc:sldMk cId="1383649655" sldId="264"/>
        </pc:sldMkLst>
        <pc:picChg chg="add mod">
          <ac:chgData name="Anurag Sharma" userId="2cf1a30b7ae7da2b" providerId="LiveId" clId="{B0A9D5B7-11FF-4E80-8F73-9CDD6328E220}" dt="2022-02-26T12:01:25.469" v="9"/>
          <ac:picMkLst>
            <pc:docMk/>
            <pc:sldMk cId="1383649655" sldId="264"/>
            <ac:picMk id="4" creationId="{E7F2E0BB-4005-438A-A5BE-1D03DEDE1361}"/>
          </ac:picMkLst>
        </pc:picChg>
      </pc:sldChg>
      <pc:sldChg chg="del">
        <pc:chgData name="Anurag Sharma" userId="2cf1a30b7ae7da2b" providerId="LiveId" clId="{B0A9D5B7-11FF-4E80-8F73-9CDD6328E220}" dt="2022-02-26T11:53:01.147" v="8" actId="47"/>
        <pc:sldMkLst>
          <pc:docMk/>
          <pc:sldMk cId="796525666" sldId="265"/>
        </pc:sldMkLst>
      </pc:sldChg>
      <pc:sldChg chg="del">
        <pc:chgData name="Anurag Sharma" userId="2cf1a30b7ae7da2b" providerId="LiveId" clId="{B0A9D5B7-11FF-4E80-8F73-9CDD6328E220}" dt="2022-02-26T11:52:54.027" v="7" actId="47"/>
        <pc:sldMkLst>
          <pc:docMk/>
          <pc:sldMk cId="1900060744" sldId="266"/>
        </pc:sldMkLst>
      </pc:sldChg>
      <pc:sldChg chg="addSp modSp">
        <pc:chgData name="Anurag Sharma" userId="2cf1a30b7ae7da2b" providerId="LiveId" clId="{B0A9D5B7-11FF-4E80-8F73-9CDD6328E220}" dt="2022-02-26T12:01:25.469" v="9"/>
        <pc:sldMkLst>
          <pc:docMk/>
          <pc:sldMk cId="3247672104" sldId="267"/>
        </pc:sldMkLst>
        <pc:picChg chg="add mod">
          <ac:chgData name="Anurag Sharma" userId="2cf1a30b7ae7da2b" providerId="LiveId" clId="{B0A9D5B7-11FF-4E80-8F73-9CDD6328E220}" dt="2022-02-26T12:01:25.469" v="9"/>
          <ac:picMkLst>
            <pc:docMk/>
            <pc:sldMk cId="3247672104" sldId="267"/>
            <ac:picMk id="4" creationId="{374CD6F5-A251-4561-901C-5A7447C8895D}"/>
          </ac:picMkLst>
        </pc:picChg>
      </pc:sldChg>
      <pc:sldChg chg="addSp modSp ord">
        <pc:chgData name="Anurag Sharma" userId="2cf1a30b7ae7da2b" providerId="LiveId" clId="{B0A9D5B7-11FF-4E80-8F73-9CDD6328E220}" dt="2022-02-26T12:01:25.469" v="9"/>
        <pc:sldMkLst>
          <pc:docMk/>
          <pc:sldMk cId="339014351" sldId="268"/>
        </pc:sldMkLst>
        <pc:picChg chg="add mod">
          <ac:chgData name="Anurag Sharma" userId="2cf1a30b7ae7da2b" providerId="LiveId" clId="{B0A9D5B7-11FF-4E80-8F73-9CDD6328E220}" dt="2022-02-26T12:01:25.469" v="9"/>
          <ac:picMkLst>
            <pc:docMk/>
            <pc:sldMk cId="339014351" sldId="268"/>
            <ac:picMk id="3" creationId="{9AABD081-C226-41FC-B88C-5E13734AD856}"/>
          </ac:picMkLst>
        </pc:picChg>
      </pc:sldChg>
      <pc:sldChg chg="addSp modSp">
        <pc:chgData name="Anurag Sharma" userId="2cf1a30b7ae7da2b" providerId="LiveId" clId="{B0A9D5B7-11FF-4E80-8F73-9CDD6328E220}" dt="2022-02-26T12:01:25.469" v="9"/>
        <pc:sldMkLst>
          <pc:docMk/>
          <pc:sldMk cId="3592188828" sldId="269"/>
        </pc:sldMkLst>
        <pc:picChg chg="add mod">
          <ac:chgData name="Anurag Sharma" userId="2cf1a30b7ae7da2b" providerId="LiveId" clId="{B0A9D5B7-11FF-4E80-8F73-9CDD6328E220}" dt="2022-02-26T12:01:25.469" v="9"/>
          <ac:picMkLst>
            <pc:docMk/>
            <pc:sldMk cId="3592188828" sldId="269"/>
            <ac:picMk id="5" creationId="{E649276E-E21A-48E4-8747-9392AAF3D8A9}"/>
          </ac:picMkLst>
        </pc:picChg>
      </pc:sldChg>
      <pc:sldChg chg="addSp modSp">
        <pc:chgData name="Anurag Sharma" userId="2cf1a30b7ae7da2b" providerId="LiveId" clId="{B0A9D5B7-11FF-4E80-8F73-9CDD6328E220}" dt="2022-02-26T12:01:25.469" v="9"/>
        <pc:sldMkLst>
          <pc:docMk/>
          <pc:sldMk cId="4137718567" sldId="270"/>
        </pc:sldMkLst>
        <pc:picChg chg="add mod">
          <ac:chgData name="Anurag Sharma" userId="2cf1a30b7ae7da2b" providerId="LiveId" clId="{B0A9D5B7-11FF-4E80-8F73-9CDD6328E220}" dt="2022-02-26T12:01:25.469" v="9"/>
          <ac:picMkLst>
            <pc:docMk/>
            <pc:sldMk cId="4137718567" sldId="270"/>
            <ac:picMk id="3" creationId="{1A03FF33-B785-4FEF-B7A4-E8306B93CCC5}"/>
          </ac:picMkLst>
        </pc:picChg>
      </pc:sldChg>
      <pc:sldChg chg="addSp modSp">
        <pc:chgData name="Anurag Sharma" userId="2cf1a30b7ae7da2b" providerId="LiveId" clId="{B0A9D5B7-11FF-4E80-8F73-9CDD6328E220}" dt="2022-02-26T12:01:25.469" v="9"/>
        <pc:sldMkLst>
          <pc:docMk/>
          <pc:sldMk cId="158692684" sldId="295"/>
        </pc:sldMkLst>
        <pc:picChg chg="add mod">
          <ac:chgData name="Anurag Sharma" userId="2cf1a30b7ae7da2b" providerId="LiveId" clId="{B0A9D5B7-11FF-4E80-8F73-9CDD6328E220}" dt="2022-02-26T12:01:25.469" v="9"/>
          <ac:picMkLst>
            <pc:docMk/>
            <pc:sldMk cId="158692684" sldId="295"/>
            <ac:picMk id="4" creationId="{54594A8B-544B-4950-8A1D-65A39E1DB19C}"/>
          </ac:picMkLst>
        </pc:picChg>
      </pc:sldChg>
      <pc:sldChg chg="del">
        <pc:chgData name="Anurag Sharma" userId="2cf1a30b7ae7da2b" providerId="LiveId" clId="{B0A9D5B7-11FF-4E80-8F73-9CDD6328E220}" dt="2022-02-26T11:52:50.423" v="6" actId="47"/>
        <pc:sldMkLst>
          <pc:docMk/>
          <pc:sldMk cId="2541304078" sldId="296"/>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22.png>
</file>

<file path=ppt/media/image23.jpg>
</file>

<file path=ppt/media/image24.jpeg>
</file>

<file path=ppt/media/image25.png>
</file>

<file path=ppt/media/image3.jpg>
</file>

<file path=ppt/media/image4.png>
</file>

<file path=ppt/media/image5.png>
</file>

<file path=ppt/media/image6.png>
</file>

<file path=ppt/media/image7.jpeg>
</file>

<file path=ppt/media/image8.png>
</file>

<file path=ppt/media/image9.png>
</file>

<file path=ppt/media/media1.mp4>
</file>

<file path=ppt/media/media10.m4a>
</file>

<file path=ppt/media/media11.m4a>
</file>

<file path=ppt/media/media12.mp4>
</file>

<file path=ppt/media/media2.mp4>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A35D9B-66FC-4928-BBE2-27DE1BAA9AC0}" type="datetimeFigureOut">
              <a:rPr lang="en-IN" smtClean="0"/>
              <a:t>26-02-2022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781FBA-7578-4CD2-AE43-8BAD1FE047BF}" type="slidenum">
              <a:rPr lang="en-IN" smtClean="0"/>
              <a:t>‹#›</a:t>
            </a:fld>
            <a:endParaRPr lang="en-IN"/>
          </a:p>
        </p:txBody>
      </p:sp>
    </p:spTree>
    <p:extLst>
      <p:ext uri="{BB962C8B-B14F-4D97-AF65-F5344CB8AC3E}">
        <p14:creationId xmlns:p14="http://schemas.microsoft.com/office/powerpoint/2010/main" val="14527172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Future Ready Talent, my name is Anurag Sharma and this is my project Azure Farm Beats plant monitoring.</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1</a:t>
            </a:fld>
            <a:endParaRPr lang="en-IN"/>
          </a:p>
        </p:txBody>
      </p:sp>
    </p:spTree>
    <p:extLst>
      <p:ext uri="{BB962C8B-B14F-4D97-AF65-F5344CB8AC3E}">
        <p14:creationId xmlns:p14="http://schemas.microsoft.com/office/powerpoint/2010/main" val="3294872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5 skills which I have acquired by doing this project starting from hardware to OS  and finally to cloud. </a:t>
            </a:r>
            <a:r>
              <a:rPr lang="en-US" dirty="0" err="1"/>
              <a:t>i.e</a:t>
            </a:r>
            <a:r>
              <a:rPr lang="en-US" dirty="0"/>
              <a:t> ……………..</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10</a:t>
            </a:fld>
            <a:endParaRPr lang="en-IN"/>
          </a:p>
        </p:txBody>
      </p:sp>
    </p:spTree>
    <p:extLst>
      <p:ext uri="{BB962C8B-B14F-4D97-AF65-F5344CB8AC3E}">
        <p14:creationId xmlns:p14="http://schemas.microsoft.com/office/powerpoint/2010/main" val="36563126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application of my project is in Smart Farm and Smart Greenhouse providing faster data processing, lower operating costs including data security. The data acquired can further be used for data analytics and automation</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11</a:t>
            </a:fld>
            <a:endParaRPr lang="en-IN"/>
          </a:p>
        </p:txBody>
      </p:sp>
    </p:spTree>
    <p:extLst>
      <p:ext uri="{BB962C8B-B14F-4D97-AF65-F5344CB8AC3E}">
        <p14:creationId xmlns:p14="http://schemas.microsoft.com/office/powerpoint/2010/main" val="24400767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and now lets head over to the demo</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12</a:t>
            </a:fld>
            <a:endParaRPr lang="en-IN"/>
          </a:p>
        </p:txBody>
      </p:sp>
    </p:spTree>
    <p:extLst>
      <p:ext uri="{BB962C8B-B14F-4D97-AF65-F5344CB8AC3E}">
        <p14:creationId xmlns:p14="http://schemas.microsoft.com/office/powerpoint/2010/main" val="1995432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in this Short presentation we will discuss:- </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2</a:t>
            </a:fld>
            <a:endParaRPr lang="en-IN"/>
          </a:p>
        </p:txBody>
      </p:sp>
    </p:spTree>
    <p:extLst>
      <p:ext uri="{BB962C8B-B14F-4D97-AF65-F5344CB8AC3E}">
        <p14:creationId xmlns:p14="http://schemas.microsoft.com/office/powerpoint/2010/main" val="1755623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The Internet of Things (IoT) describes a network of objects – physical things – that connect and exchange information over the Internet with other things through sensors, software, and other types of technology.  </a:t>
            </a:r>
          </a:p>
          <a:p>
            <a:pPr marL="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Smart home (ex. Thermostats, home security systems)</a:t>
            </a:r>
          </a:p>
          <a:p>
            <a:pPr marL="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Raspberry Pi and its sensors in case of my project</a:t>
            </a:r>
          </a:p>
          <a:p>
            <a:pPr marL="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200" b="0" i="0" u="none" strike="noStrike" kern="0" cap="none" spc="0" normalizeH="0" baseline="0" noProof="0" smtClean="0">
                <a:ln>
                  <a:noFill/>
                </a:ln>
                <a:solidFill>
                  <a:srgbClr val="000000"/>
                </a:solidFill>
                <a:effectLst/>
                <a:uLnTx/>
                <a:uFillTx/>
                <a:latin typeface="Calibri"/>
                <a:ea typeface="Calibri"/>
                <a:cs typeface="Calibri"/>
                <a:sym typeface="Calibri"/>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3</a:t>
            </a:fld>
            <a:endParaRPr kumimoji="0" lang="en-US" sz="12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1733348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statement of my project lies is mainly no real time crop monitoring of the plants. If we could just know when the plants need water, sunlight, moisture, our farmers would not only have to waste lot of resources but also would be having a high crop yield based on the data</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4</a:t>
            </a:fld>
            <a:endParaRPr lang="en-IN"/>
          </a:p>
        </p:txBody>
      </p:sp>
    </p:spTree>
    <p:extLst>
      <p:ext uri="{BB962C8B-B14F-4D97-AF65-F5344CB8AC3E}">
        <p14:creationId xmlns:p14="http://schemas.microsoft.com/office/powerpoint/2010/main" val="396751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my Farmbeats project works in 4 phases:- </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5</a:t>
            </a:fld>
            <a:endParaRPr lang="en-IN"/>
          </a:p>
        </p:txBody>
      </p:sp>
    </p:spTree>
    <p:extLst>
      <p:ext uri="{BB962C8B-B14F-4D97-AF65-F5344CB8AC3E}">
        <p14:creationId xmlns:p14="http://schemas.microsoft.com/office/powerpoint/2010/main" val="1421600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Phase-1 includes Downloading the Raspberry Pi OS into the Micro SD Card using Raspberry PI Imager, along with checking the response of connected sensors using I2C interface as you can see in the screenshots</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6</a:t>
            </a:fld>
            <a:endParaRPr lang="en-IN"/>
          </a:p>
        </p:txBody>
      </p:sp>
    </p:spTree>
    <p:extLst>
      <p:ext uri="{BB962C8B-B14F-4D97-AF65-F5344CB8AC3E}">
        <p14:creationId xmlns:p14="http://schemas.microsoft.com/office/powerpoint/2010/main" val="42052410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Phase 2 includes creation of IoT Central app using Azure portal and then defining Device templates as per our requirements within the IoT Central Portal</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7</a:t>
            </a:fld>
            <a:endParaRPr lang="en-IN"/>
          </a:p>
        </p:txBody>
      </p:sp>
    </p:spTree>
    <p:extLst>
      <p:ext uri="{BB962C8B-B14F-4D97-AF65-F5344CB8AC3E}">
        <p14:creationId xmlns:p14="http://schemas.microsoft.com/office/powerpoint/2010/main" val="5186288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in Phase-3 we have to create Python 3 virtual environment  and then we need to install some sensor specific libraries so that our code can execute successfully </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8</a:t>
            </a:fld>
            <a:endParaRPr lang="en-IN"/>
          </a:p>
        </p:txBody>
      </p:sp>
    </p:spTree>
    <p:extLst>
      <p:ext uri="{BB962C8B-B14F-4D97-AF65-F5344CB8AC3E}">
        <p14:creationId xmlns:p14="http://schemas.microsoft.com/office/powerpoint/2010/main" val="34975967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Finally in Phase-4 as we compile the code, connection is setup between our pi and our IoT central app and we starts seeing the outputs as shown in this slide</a:t>
            </a:r>
            <a:endParaRPr lang="en-IN" dirty="0"/>
          </a:p>
        </p:txBody>
      </p:sp>
      <p:sp>
        <p:nvSpPr>
          <p:cNvPr id="4" name="Slide Number Placeholder 3"/>
          <p:cNvSpPr>
            <a:spLocks noGrp="1"/>
          </p:cNvSpPr>
          <p:nvPr>
            <p:ph type="sldNum" sz="quarter" idx="5"/>
          </p:nvPr>
        </p:nvSpPr>
        <p:spPr/>
        <p:txBody>
          <a:bodyPr/>
          <a:lstStyle/>
          <a:p>
            <a:fld id="{4F781FBA-7578-4CD2-AE43-8BAD1FE047BF}" type="slidenum">
              <a:rPr lang="en-IN" smtClean="0"/>
              <a:t>9</a:t>
            </a:fld>
            <a:endParaRPr lang="en-IN"/>
          </a:p>
        </p:txBody>
      </p:sp>
    </p:spTree>
    <p:extLst>
      <p:ext uri="{BB962C8B-B14F-4D97-AF65-F5344CB8AC3E}">
        <p14:creationId xmlns:p14="http://schemas.microsoft.com/office/powerpoint/2010/main" val="1352571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B79F4-FBFB-41BA-BDB4-34E723784F8A}"/>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2702223-C9AF-48D9-A2A0-7CADDDC764ED}"/>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Tree>
    <p:extLst>
      <p:ext uri="{BB962C8B-B14F-4D97-AF65-F5344CB8AC3E}">
        <p14:creationId xmlns:p14="http://schemas.microsoft.com/office/powerpoint/2010/main" val="20479746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mp; body slide" userDrawn="1">
  <p:cSld name="Title &amp; body slide">
    <p:spTree>
      <p:nvGrpSpPr>
        <p:cNvPr id="1" name="Shape 21"/>
        <p:cNvGrpSpPr/>
        <p:nvPr/>
      </p:nvGrpSpPr>
      <p:grpSpPr>
        <a:xfrm>
          <a:off x="0" y="0"/>
          <a:ext cx="0" cy="0"/>
          <a:chOff x="0" y="0"/>
          <a:chExt cx="0" cy="0"/>
        </a:xfrm>
      </p:grpSpPr>
    </p:spTree>
    <p:extLst>
      <p:ext uri="{BB962C8B-B14F-4D97-AF65-F5344CB8AC3E}">
        <p14:creationId xmlns:p14="http://schemas.microsoft.com/office/powerpoint/2010/main" val="17555537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9BF00B"/>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8845706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6D2FA-4E93-43CF-B369-FFA2D3C25A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956548-0D0F-4354-A06A-55FF1526A8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00337B-EB3C-4A13-AB7D-65993FE4D0F5}"/>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4086EA2-15C3-4220-842B-783181E6CB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B5BF626-C0BE-4423-A206-6867E04D36D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dirty="0"/>
          </a:p>
        </p:txBody>
      </p:sp>
    </p:spTree>
    <p:extLst>
      <p:ext uri="{BB962C8B-B14F-4D97-AF65-F5344CB8AC3E}">
        <p14:creationId xmlns:p14="http://schemas.microsoft.com/office/powerpoint/2010/main" val="1193593160"/>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1289630"/>
      </p:ext>
    </p:extLst>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
        <p:cNvGrpSpPr/>
        <p:nvPr/>
      </p:nvGrpSpPr>
      <p:grpSpPr>
        <a:xfrm>
          <a:off x="0" y="0"/>
          <a:ext cx="0" cy="0"/>
          <a:chOff x="0" y="0"/>
          <a:chExt cx="0" cy="0"/>
        </a:xfrm>
      </p:grpSpPr>
      <p:sp>
        <p:nvSpPr>
          <p:cNvPr id="12" name="Google Shape;1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3" name="Google Shape;1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4" name="Google Shape;1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
        <p:nvSpPr>
          <p:cNvPr id="2" name="Title Placeholder 1">
            <a:extLst>
              <a:ext uri="{FF2B5EF4-FFF2-40B4-BE49-F238E27FC236}">
                <a16:creationId xmlns:a16="http://schemas.microsoft.com/office/drawing/2014/main" id="{573F1BCC-BF97-46AC-9C56-AFC95CB340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21D87AE-6BFB-45C6-B98C-A6BD77C317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26099551"/>
      </p:ext>
    </p:extLst>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600" b="1" i="0" u="none" strike="noStrike" cap="none">
          <a:solidFill>
            <a:srgbClr val="5B94D1"/>
          </a:solidFill>
          <a:latin typeface="Segoe UI" panose="020B0502040204020203" pitchFamily="34" charset="0"/>
          <a:ea typeface="Segoe UI" panose="020B0502040204020203" pitchFamily="34" charset="0"/>
          <a:cs typeface="Segoe UI" panose="020B0502040204020203"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1000"/>
        </a:spcAft>
        <a:buClr>
          <a:srgbClr val="000000"/>
        </a:buClr>
        <a:buFont typeface="Arial"/>
        <a:defRPr sz="1800" b="0" i="0" u="none" strike="noStrike" cap="none">
          <a:solidFill>
            <a:srgbClr val="000000"/>
          </a:solidFill>
          <a:latin typeface="Segoe UI" panose="020B0502040204020203" pitchFamily="34" charset="0"/>
          <a:ea typeface="Segoe UI" panose="020B0502040204020203" pitchFamily="34" charset="0"/>
          <a:cs typeface="Segoe UI" panose="020B0502040204020203" pitchFamily="34" charset="0"/>
          <a:sym typeface="Arial"/>
        </a:defRPr>
      </a:lvl1pPr>
      <a:lvl2pPr marR="0" lvl="1" algn="l" rtl="0">
        <a:lnSpc>
          <a:spcPct val="100000"/>
        </a:lnSpc>
        <a:spcBef>
          <a:spcPts val="0"/>
        </a:spcBef>
        <a:spcAft>
          <a:spcPts val="1000"/>
        </a:spcAft>
        <a:buClr>
          <a:srgbClr val="000000"/>
        </a:buClr>
        <a:buFont typeface="Arial"/>
        <a:defRPr sz="1800" b="0" i="0" u="none" strike="noStrike" cap="none">
          <a:solidFill>
            <a:srgbClr val="000000"/>
          </a:solidFill>
          <a:latin typeface="Segoe UI" panose="020B0502040204020203" pitchFamily="34" charset="0"/>
          <a:ea typeface="Segoe UI" panose="020B0502040204020203" pitchFamily="34" charset="0"/>
          <a:cs typeface="Segoe UI" panose="020B0502040204020203" pitchFamily="34" charset="0"/>
          <a:sym typeface="Arial"/>
        </a:defRPr>
      </a:lvl2pPr>
      <a:lvl3pPr marR="0" lvl="2" algn="l" rtl="0">
        <a:lnSpc>
          <a:spcPct val="100000"/>
        </a:lnSpc>
        <a:spcBef>
          <a:spcPts val="0"/>
        </a:spcBef>
        <a:spcAft>
          <a:spcPts val="1000"/>
        </a:spcAft>
        <a:buClr>
          <a:srgbClr val="000000"/>
        </a:buClr>
        <a:buFont typeface="Arial"/>
        <a:defRPr sz="1800" b="0" i="0" u="none" strike="noStrike" cap="none">
          <a:solidFill>
            <a:srgbClr val="000000"/>
          </a:solidFill>
          <a:latin typeface="Segoe UI" panose="020B0502040204020203" pitchFamily="34" charset="0"/>
          <a:ea typeface="Segoe UI" panose="020B0502040204020203" pitchFamily="34" charset="0"/>
          <a:cs typeface="Segoe UI" panose="020B0502040204020203" pitchFamily="34" charset="0"/>
          <a:sym typeface="Arial"/>
        </a:defRPr>
      </a:lvl3pPr>
      <a:lvl4pPr marR="0" lvl="3" algn="l" rtl="0">
        <a:lnSpc>
          <a:spcPct val="100000"/>
        </a:lnSpc>
        <a:spcBef>
          <a:spcPts val="0"/>
        </a:spcBef>
        <a:spcAft>
          <a:spcPts val="1000"/>
        </a:spcAft>
        <a:buClr>
          <a:srgbClr val="000000"/>
        </a:buClr>
        <a:buFont typeface="Arial"/>
        <a:defRPr sz="1800" b="0" i="0" u="none" strike="noStrike" cap="none">
          <a:solidFill>
            <a:srgbClr val="000000"/>
          </a:solidFill>
          <a:latin typeface="Segoe UI" panose="020B0502040204020203" pitchFamily="34" charset="0"/>
          <a:ea typeface="Segoe UI" panose="020B0502040204020203" pitchFamily="34" charset="0"/>
          <a:cs typeface="Segoe UI" panose="020B0502040204020203" pitchFamily="34" charset="0"/>
          <a:sym typeface="Arial"/>
        </a:defRPr>
      </a:lvl4pPr>
      <a:lvl5pPr marR="0" lvl="4" algn="l" rtl="0">
        <a:lnSpc>
          <a:spcPct val="100000"/>
        </a:lnSpc>
        <a:spcBef>
          <a:spcPts val="0"/>
        </a:spcBef>
        <a:spcAft>
          <a:spcPts val="1000"/>
        </a:spcAft>
        <a:buClr>
          <a:srgbClr val="000000"/>
        </a:buClr>
        <a:buFont typeface="Arial"/>
        <a:defRPr sz="1800" b="0" i="0" u="none" strike="noStrike" cap="none">
          <a:solidFill>
            <a:srgbClr val="000000"/>
          </a:solidFill>
          <a:latin typeface="Segoe UI" panose="020B0502040204020203" pitchFamily="34" charset="0"/>
          <a:ea typeface="Segoe UI" panose="020B0502040204020203" pitchFamily="34" charset="0"/>
          <a:cs typeface="Segoe UI" panose="020B0502040204020203" pitchFamily="34" charset="0"/>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9.jpg"/><Relationship Id="rId13" Type="http://schemas.openxmlformats.org/officeDocument/2006/relationships/image" Target="../media/image21.jpg"/><Relationship Id="rId18" Type="http://schemas.openxmlformats.org/officeDocument/2006/relationships/hyperlink" Target="http://mariademolina.blogspot.com.es/2016/09/python.html" TargetMode="External"/><Relationship Id="rId3" Type="http://schemas.openxmlformats.org/officeDocument/2006/relationships/slideLayout" Target="../slideLayouts/slideLayout1.xml"/><Relationship Id="rId7" Type="http://schemas.openxmlformats.org/officeDocument/2006/relationships/hyperlink" Target="https://creativecommons.org/licenses/by-nc-sa/3.0/" TargetMode="External"/><Relationship Id="rId12" Type="http://schemas.openxmlformats.org/officeDocument/2006/relationships/hyperlink" Target="http://www.jeffreykopcak.com/2014/03/17/dongle-bits-raspberry-pi-and-arduino/" TargetMode="External"/><Relationship Id="rId17" Type="http://schemas.openxmlformats.org/officeDocument/2006/relationships/image" Target="../media/image23.jpg"/><Relationship Id="rId2" Type="http://schemas.openxmlformats.org/officeDocument/2006/relationships/audio" Target="../media/media10.m4a"/><Relationship Id="rId16" Type="http://schemas.openxmlformats.org/officeDocument/2006/relationships/hyperlink" Target="https://logos-world.net/microsoft-unveils-a-clean-logo-for-the-azure-product/" TargetMode="External"/><Relationship Id="rId1" Type="http://schemas.microsoft.com/office/2007/relationships/media" Target="../media/media10.m4a"/><Relationship Id="rId6" Type="http://schemas.openxmlformats.org/officeDocument/2006/relationships/hyperlink" Target="https://deiby-ybied.deviantart.com/art/TUX-Linux-424762616" TargetMode="External"/><Relationship Id="rId11" Type="http://schemas.openxmlformats.org/officeDocument/2006/relationships/image" Target="../media/image20.png"/><Relationship Id="rId5" Type="http://schemas.openxmlformats.org/officeDocument/2006/relationships/image" Target="../media/image18.png"/><Relationship Id="rId15" Type="http://schemas.openxmlformats.org/officeDocument/2006/relationships/image" Target="../media/image22.png"/><Relationship Id="rId10" Type="http://schemas.openxmlformats.org/officeDocument/2006/relationships/hyperlink" Target="https://creativecommons.org/licenses/by-sa/3.0/" TargetMode="External"/><Relationship Id="rId19" Type="http://schemas.openxmlformats.org/officeDocument/2006/relationships/image" Target="../media/image6.png"/><Relationship Id="rId4" Type="http://schemas.openxmlformats.org/officeDocument/2006/relationships/notesSlide" Target="../notesSlides/notesSlide10.xml"/><Relationship Id="rId9" Type="http://schemas.openxmlformats.org/officeDocument/2006/relationships/hyperlink" Target="https://commons.wikimedia.org/wiki/File:Raspberry_Pi_4_Model_B_-_Side.jpg" TargetMode="External"/><Relationship Id="rId14" Type="http://schemas.openxmlformats.org/officeDocument/2006/relationships/hyperlink" Target="https://www.neowin.net/news/azure-iot-central-hits-general-availability-digital-twins-preview-coming-october-15th/"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6.png"/><Relationship Id="rId5" Type="http://schemas.openxmlformats.org/officeDocument/2006/relationships/image" Target="../media/image24.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2.mp4"/><Relationship Id="rId1" Type="http://schemas.microsoft.com/office/2007/relationships/media" Target="../media/media12.mp4"/><Relationship Id="rId5" Type="http://schemas.openxmlformats.org/officeDocument/2006/relationships/image" Target="../media/image25.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hyperlink" Target="http://cvu-togo-diaspora.org/2011/03/22/petition-en-circulation-au-togo-et-dans-la-diaspora/3881" TargetMode="External"/><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7.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media6.m4a"/><Relationship Id="rId7" Type="http://schemas.openxmlformats.org/officeDocument/2006/relationships/image" Target="../media/image10.png"/><Relationship Id="rId2" Type="http://schemas.microsoft.com/office/2007/relationships/media" Target="../media/media6.m4a"/><Relationship Id="rId1" Type="http://schemas.openxmlformats.org/officeDocument/2006/relationships/tags" Target="../tags/tag1.xml"/><Relationship Id="rId6" Type="http://schemas.openxmlformats.org/officeDocument/2006/relationships/image" Target="../media/image9.png"/><Relationship Id="rId5" Type="http://schemas.openxmlformats.org/officeDocument/2006/relationships/notesSlide" Target="../notesSlides/notesSlide6.xml"/><Relationship Id="rId4" Type="http://schemas.openxmlformats.org/officeDocument/2006/relationships/slideLayout" Target="../slideLayouts/slideLayout1.xml"/><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6.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6.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6.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AC484-B800-45F1-9597-AFDE0600066B}"/>
              </a:ext>
            </a:extLst>
          </p:cNvPr>
          <p:cNvSpPr>
            <a:spLocks noGrp="1"/>
          </p:cNvSpPr>
          <p:nvPr>
            <p:ph type="ctrTitle"/>
          </p:nvPr>
        </p:nvSpPr>
        <p:spPr>
          <a:xfrm>
            <a:off x="769856" y="1534212"/>
            <a:ext cx="3726730" cy="3789575"/>
          </a:xfrm>
        </p:spPr>
        <p:txBody>
          <a:bodyPr/>
          <a:lstStyle/>
          <a:p>
            <a:r>
              <a:rPr lang="en-IN" sz="5400" dirty="0"/>
              <a:t>Azure Farmbeats: Plant Monitoring</a:t>
            </a:r>
            <a:br>
              <a:rPr lang="en-IN" sz="5400" dirty="0"/>
            </a:br>
            <a:endParaRPr lang="en-IN" sz="5400" dirty="0"/>
          </a:p>
        </p:txBody>
      </p:sp>
      <p:pic>
        <p:nvPicPr>
          <p:cNvPr id="4" name="Picture 3">
            <a:extLst>
              <a:ext uri="{FF2B5EF4-FFF2-40B4-BE49-F238E27FC236}">
                <a16:creationId xmlns:a16="http://schemas.microsoft.com/office/drawing/2014/main" id="{62523D90-3B14-4BAC-AF43-0420453573AF}"/>
              </a:ext>
            </a:extLst>
          </p:cNvPr>
          <p:cNvPicPr>
            <a:picLocks noChangeAspect="1"/>
          </p:cNvPicPr>
          <p:nvPr/>
        </p:nvPicPr>
        <p:blipFill>
          <a:blip r:embed="rId5"/>
          <a:stretch>
            <a:fillRect/>
          </a:stretch>
        </p:blipFill>
        <p:spPr>
          <a:xfrm>
            <a:off x="5249259" y="0"/>
            <a:ext cx="6942741" cy="6858000"/>
          </a:xfrm>
          <a:prstGeom prst="rect">
            <a:avLst/>
          </a:prstGeom>
        </p:spPr>
      </p:pic>
      <p:pic>
        <p:nvPicPr>
          <p:cNvPr id="5" name="Video 4">
            <a:hlinkClick r:id="" action="ppaction://media"/>
            <a:extLst>
              <a:ext uri="{FF2B5EF4-FFF2-40B4-BE49-F238E27FC236}">
                <a16:creationId xmlns:a16="http://schemas.microsoft.com/office/drawing/2014/main" id="{BDD8E56E-9FA1-4A57-991D-F0019F4DEEF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91041928"/>
      </p:ext>
    </p:extLst>
  </p:cSld>
  <p:clrMapOvr>
    <a:masterClrMapping/>
  </p:clrMapOvr>
  <mc:AlternateContent xmlns:mc="http://schemas.openxmlformats.org/markup-compatibility/2006">
    <mc:Choice xmlns:p14="http://schemas.microsoft.com/office/powerpoint/2010/main" Requires="p14">
      <p:transition spd="med" p14:dur="700" advTm="6577">
        <p:fade/>
      </p:transition>
    </mc:Choice>
    <mc:Fallback>
      <p:transition spd="med" advTm="65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DF295-CF80-4C34-81DB-DECE14C7C9BA}"/>
              </a:ext>
            </a:extLst>
          </p:cNvPr>
          <p:cNvSpPr>
            <a:spLocks noGrp="1"/>
          </p:cNvSpPr>
          <p:nvPr>
            <p:ph type="ctrTitle"/>
          </p:nvPr>
        </p:nvSpPr>
        <p:spPr/>
        <p:txBody>
          <a:bodyPr/>
          <a:lstStyle/>
          <a:p>
            <a:r>
              <a:rPr lang="en-IN" dirty="0"/>
              <a:t>Skills Acquired</a:t>
            </a:r>
          </a:p>
        </p:txBody>
      </p:sp>
      <p:pic>
        <p:nvPicPr>
          <p:cNvPr id="8" name="Picture 7">
            <a:extLst>
              <a:ext uri="{FF2B5EF4-FFF2-40B4-BE49-F238E27FC236}">
                <a16:creationId xmlns:a16="http://schemas.microsoft.com/office/drawing/2014/main" id="{83AF8741-A2B6-48F1-A468-2718F38F2367}"/>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686671" y="2858785"/>
            <a:ext cx="3332143" cy="2830656"/>
          </a:xfrm>
          <a:prstGeom prst="rect">
            <a:avLst/>
          </a:prstGeom>
        </p:spPr>
      </p:pic>
      <p:sp>
        <p:nvSpPr>
          <p:cNvPr id="9" name="TextBox 8">
            <a:extLst>
              <a:ext uri="{FF2B5EF4-FFF2-40B4-BE49-F238E27FC236}">
                <a16:creationId xmlns:a16="http://schemas.microsoft.com/office/drawing/2014/main" id="{4BFA30E3-A78A-4E04-BC7D-0213C32719EB}"/>
              </a:ext>
            </a:extLst>
          </p:cNvPr>
          <p:cNvSpPr txBox="1"/>
          <p:nvPr/>
        </p:nvSpPr>
        <p:spPr>
          <a:xfrm>
            <a:off x="2059508" y="6976140"/>
            <a:ext cx="3315132" cy="230832"/>
          </a:xfrm>
          <a:prstGeom prst="rect">
            <a:avLst/>
          </a:prstGeom>
          <a:noFill/>
        </p:spPr>
        <p:txBody>
          <a:bodyPr wrap="square" rtlCol="0">
            <a:spAutoFit/>
          </a:bodyPr>
          <a:lstStyle/>
          <a:p>
            <a:r>
              <a:rPr lang="en-IN" sz="900">
                <a:hlinkClick r:id="rId6" tooltip="https://deiby-ybied.deviantart.com/art/TUX-Linux-424762616"/>
              </a:rPr>
              <a:t>This Photo</a:t>
            </a:r>
            <a:r>
              <a:rPr lang="en-IN" sz="900"/>
              <a:t> by Unknown Author is licensed under </a:t>
            </a:r>
            <a:r>
              <a:rPr lang="en-IN" sz="900">
                <a:hlinkClick r:id="rId7" tooltip="https://creativecommons.org/licenses/by-nc-sa/3.0/"/>
              </a:rPr>
              <a:t>CC BY-SA-NC</a:t>
            </a:r>
            <a:endParaRPr lang="en-IN" sz="900"/>
          </a:p>
        </p:txBody>
      </p:sp>
      <p:pic>
        <p:nvPicPr>
          <p:cNvPr id="17" name="Picture 16">
            <a:extLst>
              <a:ext uri="{FF2B5EF4-FFF2-40B4-BE49-F238E27FC236}">
                <a16:creationId xmlns:a16="http://schemas.microsoft.com/office/drawing/2014/main" id="{6260D3E1-5FFF-482B-846B-48F23DBDA235}"/>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7967945" y="176774"/>
            <a:ext cx="3801994" cy="2236642"/>
          </a:xfrm>
          <a:prstGeom prst="rect">
            <a:avLst/>
          </a:prstGeom>
        </p:spPr>
      </p:pic>
      <p:sp>
        <p:nvSpPr>
          <p:cNvPr id="18" name="TextBox 17">
            <a:extLst>
              <a:ext uri="{FF2B5EF4-FFF2-40B4-BE49-F238E27FC236}">
                <a16:creationId xmlns:a16="http://schemas.microsoft.com/office/drawing/2014/main" id="{D9468CEA-4BE9-4EDD-8908-42FB093AC211}"/>
              </a:ext>
            </a:extLst>
          </p:cNvPr>
          <p:cNvSpPr txBox="1"/>
          <p:nvPr/>
        </p:nvSpPr>
        <p:spPr>
          <a:xfrm>
            <a:off x="7813040" y="6976140"/>
            <a:ext cx="4111804" cy="230832"/>
          </a:xfrm>
          <a:prstGeom prst="rect">
            <a:avLst/>
          </a:prstGeom>
          <a:noFill/>
        </p:spPr>
        <p:txBody>
          <a:bodyPr wrap="square" rtlCol="0">
            <a:spAutoFit/>
          </a:bodyPr>
          <a:lstStyle/>
          <a:p>
            <a:r>
              <a:rPr lang="en-IN" sz="900">
                <a:hlinkClick r:id="rId9" tooltip="https://commons.wikimedia.org/wiki/File:Raspberry_Pi_4_Model_B_-_Side.jpg"/>
              </a:rPr>
              <a:t>This Photo</a:t>
            </a:r>
            <a:r>
              <a:rPr lang="en-IN" sz="900"/>
              <a:t> by Unknown Author is licensed under </a:t>
            </a:r>
            <a:r>
              <a:rPr lang="en-IN" sz="900">
                <a:hlinkClick r:id="rId10" tooltip="https://creativecommons.org/licenses/by-sa/3.0/"/>
              </a:rPr>
              <a:t>CC BY-SA</a:t>
            </a:r>
            <a:endParaRPr lang="en-IN" sz="900"/>
          </a:p>
        </p:txBody>
      </p:sp>
      <p:pic>
        <p:nvPicPr>
          <p:cNvPr id="20" name="Picture 19">
            <a:extLst>
              <a:ext uri="{FF2B5EF4-FFF2-40B4-BE49-F238E27FC236}">
                <a16:creationId xmlns:a16="http://schemas.microsoft.com/office/drawing/2014/main" id="{A436D39D-0ED2-46C6-B2F9-079FC03281CB}"/>
              </a:ext>
            </a:extLst>
          </p:cNvPr>
          <p:cNvPicPr>
            <a:picLocks noChangeAspect="1"/>
          </p:cNvPicPr>
          <p:nvPr/>
        </p:nvPicPr>
        <p:blipFill>
          <a:blip r:embed="rId11">
            <a:extLst>
              <a:ext uri="{28A0092B-C50C-407E-A947-70E740481C1C}">
                <a14:useLocalDpi xmlns:a14="http://schemas.microsoft.com/office/drawing/2010/main" val="0"/>
              </a:ext>
              <a:ext uri="{837473B0-CC2E-450A-ABE3-18F120FF3D39}">
                <a1611:picAttrSrcUrl xmlns:a1611="http://schemas.microsoft.com/office/drawing/2016/11/main" r:id="rId12"/>
              </a:ext>
            </a:extLst>
          </a:blip>
          <a:stretch>
            <a:fillRect/>
          </a:stretch>
        </p:blipFill>
        <p:spPr>
          <a:xfrm>
            <a:off x="5503342" y="328260"/>
            <a:ext cx="1408109" cy="1697429"/>
          </a:xfrm>
          <a:prstGeom prst="rect">
            <a:avLst/>
          </a:prstGeom>
        </p:spPr>
      </p:pic>
      <p:pic>
        <p:nvPicPr>
          <p:cNvPr id="23" name="Picture 22">
            <a:extLst>
              <a:ext uri="{FF2B5EF4-FFF2-40B4-BE49-F238E27FC236}">
                <a16:creationId xmlns:a16="http://schemas.microsoft.com/office/drawing/2014/main" id="{71D45462-5AB3-4A03-B1ED-198E6BB30C70}"/>
              </a:ext>
            </a:extLst>
          </p:cNvPr>
          <p:cNvPicPr>
            <a:picLocks noChangeAspect="1"/>
          </p:cNvPicPr>
          <p:nvPr/>
        </p:nvPicPr>
        <p:blipFill rotWithShape="1">
          <a:blip r:embed="rId13">
            <a:extLst>
              <a:ext uri="{28A0092B-C50C-407E-A947-70E740481C1C}">
                <a14:useLocalDpi xmlns:a14="http://schemas.microsoft.com/office/drawing/2010/main" val="0"/>
              </a:ext>
              <a:ext uri="{837473B0-CC2E-450A-ABE3-18F120FF3D39}">
                <a1611:picAttrSrcUrl xmlns:a1611="http://schemas.microsoft.com/office/drawing/2016/11/main" r:id="rId14"/>
              </a:ext>
            </a:extLst>
          </a:blip>
          <a:srcRect l="16362" t="14660" r="13616" b="14518"/>
          <a:stretch/>
        </p:blipFill>
        <p:spPr>
          <a:xfrm>
            <a:off x="1053962" y="718514"/>
            <a:ext cx="2926080" cy="1666687"/>
          </a:xfrm>
          <a:prstGeom prst="rect">
            <a:avLst/>
          </a:prstGeom>
        </p:spPr>
      </p:pic>
      <p:pic>
        <p:nvPicPr>
          <p:cNvPr id="25" name="Picture 24">
            <a:extLst>
              <a:ext uri="{FF2B5EF4-FFF2-40B4-BE49-F238E27FC236}">
                <a16:creationId xmlns:a16="http://schemas.microsoft.com/office/drawing/2014/main" id="{A8B57853-D57F-4E86-834C-4A37E892FEC0}"/>
              </a:ext>
            </a:extLst>
          </p:cNvPr>
          <p:cNvPicPr>
            <a:picLocks noChangeAspect="1"/>
          </p:cNvPicPr>
          <p:nvPr/>
        </p:nvPicPr>
        <p:blipFill>
          <a:blip r:embed="rId15">
            <a:extLst>
              <a:ext uri="{28A0092B-C50C-407E-A947-70E740481C1C}">
                <a14:useLocalDpi xmlns:a14="http://schemas.microsoft.com/office/drawing/2010/main" val="0"/>
              </a:ext>
              <a:ext uri="{837473B0-CC2E-450A-ABE3-18F120FF3D39}">
                <a1611:picAttrSrcUrl xmlns:a1611="http://schemas.microsoft.com/office/drawing/2016/11/main" r:id="rId16"/>
              </a:ext>
            </a:extLst>
          </a:blip>
          <a:stretch>
            <a:fillRect/>
          </a:stretch>
        </p:blipFill>
        <p:spPr>
          <a:xfrm>
            <a:off x="173186" y="3297267"/>
            <a:ext cx="4334880" cy="2438370"/>
          </a:xfrm>
          <a:prstGeom prst="rect">
            <a:avLst/>
          </a:prstGeom>
        </p:spPr>
      </p:pic>
      <p:pic>
        <p:nvPicPr>
          <p:cNvPr id="27" name="Picture 26">
            <a:extLst>
              <a:ext uri="{FF2B5EF4-FFF2-40B4-BE49-F238E27FC236}">
                <a16:creationId xmlns:a16="http://schemas.microsoft.com/office/drawing/2014/main" id="{CF485B4E-8881-40B3-BFCB-3A64C9EBD4DA}"/>
              </a:ext>
            </a:extLst>
          </p:cNvPr>
          <p:cNvPicPr>
            <a:picLocks noChangeAspect="1"/>
          </p:cNvPicPr>
          <p:nvPr/>
        </p:nvPicPr>
        <p:blipFill>
          <a:blip r:embed="rId17">
            <a:extLst>
              <a:ext uri="{28A0092B-C50C-407E-A947-70E740481C1C}">
                <a14:useLocalDpi xmlns:a14="http://schemas.microsoft.com/office/drawing/2010/main" val="0"/>
              </a:ext>
              <a:ext uri="{837473B0-CC2E-450A-ABE3-18F120FF3D39}">
                <a1611:picAttrSrcUrl xmlns:a1611="http://schemas.microsoft.com/office/drawing/2016/11/main" r:id="rId18"/>
              </a:ext>
            </a:extLst>
          </a:blip>
          <a:stretch>
            <a:fillRect/>
          </a:stretch>
        </p:blipFill>
        <p:spPr>
          <a:xfrm>
            <a:off x="5041865" y="4730157"/>
            <a:ext cx="2926080" cy="1975104"/>
          </a:xfrm>
          <a:prstGeom prst="rect">
            <a:avLst/>
          </a:prstGeom>
        </p:spPr>
      </p:pic>
      <p:pic>
        <p:nvPicPr>
          <p:cNvPr id="3" name="Audio 2">
            <a:hlinkClick r:id="" action="ppaction://media"/>
            <a:extLst>
              <a:ext uri="{FF2B5EF4-FFF2-40B4-BE49-F238E27FC236}">
                <a16:creationId xmlns:a16="http://schemas.microsoft.com/office/drawing/2014/main" id="{38F6BAE6-DFE8-4AB3-B8B2-9E0EF1ACE1AD}"/>
              </a:ext>
            </a:extLst>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9014351"/>
      </p:ext>
    </p:extLst>
  </p:cSld>
  <p:clrMapOvr>
    <a:masterClrMapping/>
  </p:clrMapOvr>
  <mc:AlternateContent xmlns:mc="http://schemas.openxmlformats.org/markup-compatibility/2006">
    <mc:Choice xmlns:p14="http://schemas.microsoft.com/office/powerpoint/2010/main" Requires="p14">
      <p:transition spd="med" p14:dur="700" advTm="13361">
        <p:fade/>
      </p:transition>
    </mc:Choice>
    <mc:Fallback>
      <p:transition spd="med" advTm="133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91F83-4E86-4A08-A23B-A84B9896AD3B}"/>
              </a:ext>
            </a:extLst>
          </p:cNvPr>
          <p:cNvSpPr>
            <a:spLocks noGrp="1"/>
          </p:cNvSpPr>
          <p:nvPr>
            <p:ph type="ctrTitle"/>
          </p:nvPr>
        </p:nvSpPr>
        <p:spPr>
          <a:xfrm>
            <a:off x="396240" y="203200"/>
            <a:ext cx="4246880" cy="1122997"/>
          </a:xfrm>
        </p:spPr>
        <p:txBody>
          <a:bodyPr/>
          <a:lstStyle/>
          <a:p>
            <a:r>
              <a:rPr lang="en-IN" dirty="0"/>
              <a:t>Applications</a:t>
            </a:r>
          </a:p>
        </p:txBody>
      </p:sp>
      <p:sp>
        <p:nvSpPr>
          <p:cNvPr id="3" name="Subtitle 2">
            <a:extLst>
              <a:ext uri="{FF2B5EF4-FFF2-40B4-BE49-F238E27FC236}">
                <a16:creationId xmlns:a16="http://schemas.microsoft.com/office/drawing/2014/main" id="{952F211A-4C43-4E9C-8097-3E8728D110EC}"/>
              </a:ext>
            </a:extLst>
          </p:cNvPr>
          <p:cNvSpPr>
            <a:spLocks noGrp="1"/>
          </p:cNvSpPr>
          <p:nvPr>
            <p:ph type="subTitle" idx="1"/>
          </p:nvPr>
        </p:nvSpPr>
        <p:spPr>
          <a:xfrm>
            <a:off x="0" y="1935798"/>
            <a:ext cx="5740400" cy="3896042"/>
          </a:xfrm>
        </p:spPr>
        <p:txBody>
          <a:bodyPr/>
          <a:lstStyle/>
          <a:p>
            <a:pPr marL="285750" indent="-285750" algn="l">
              <a:lnSpc>
                <a:spcPct val="90000"/>
              </a:lnSpc>
              <a:buFont typeface="Arial" panose="020B0604020202020204" pitchFamily="34" charset="0"/>
              <a:buChar char="•"/>
            </a:pPr>
            <a:r>
              <a:rPr lang="en-US" b="1" dirty="0"/>
              <a:t>FASTER</a:t>
            </a:r>
            <a:r>
              <a:rPr lang="en-US" dirty="0"/>
              <a:t>: Local data processing and graphing</a:t>
            </a:r>
          </a:p>
          <a:p>
            <a:pPr marL="285750" indent="-285750" algn="l">
              <a:lnSpc>
                <a:spcPct val="90000"/>
              </a:lnSpc>
              <a:buFont typeface="Arial" panose="020B0604020202020204" pitchFamily="34" charset="0"/>
              <a:buChar char="•"/>
            </a:pPr>
            <a:r>
              <a:rPr lang="en-US" b="1" dirty="0"/>
              <a:t>CHEAPER</a:t>
            </a:r>
            <a:r>
              <a:rPr lang="en-US" dirty="0"/>
              <a:t>: Lower operating costs</a:t>
            </a:r>
          </a:p>
          <a:p>
            <a:pPr marL="285750" indent="-285750" algn="l">
              <a:lnSpc>
                <a:spcPct val="90000"/>
              </a:lnSpc>
              <a:buFont typeface="Arial" panose="020B0604020202020204" pitchFamily="34" charset="0"/>
              <a:buChar char="•"/>
            </a:pPr>
            <a:r>
              <a:rPr lang="en-US" b="1" dirty="0"/>
              <a:t>SAFER</a:t>
            </a:r>
            <a:r>
              <a:rPr lang="en-US" dirty="0"/>
              <a:t>: Reduces data security exposure</a:t>
            </a:r>
          </a:p>
          <a:p>
            <a:pPr algn="l">
              <a:lnSpc>
                <a:spcPct val="90000"/>
              </a:lnSpc>
            </a:pPr>
            <a:endParaRPr lang="en-US" dirty="0"/>
          </a:p>
          <a:p>
            <a:pPr algn="l">
              <a:lnSpc>
                <a:spcPct val="90000"/>
              </a:lnSpc>
            </a:pPr>
            <a:r>
              <a:rPr lang="en-US" dirty="0"/>
              <a:t>Smart Farm and Smart Greenhouse:</a:t>
            </a:r>
          </a:p>
          <a:p>
            <a:pPr marL="285750" lvl="0" indent="-285750" algn="l" fontAlgn="ctr">
              <a:buFont typeface="Arial" panose="020B0604020202020204" pitchFamily="34" charset="0"/>
              <a:buChar char="•"/>
            </a:pPr>
            <a:r>
              <a:rPr lang="en-US" dirty="0"/>
              <a:t>Environmental Monitoring</a:t>
            </a:r>
          </a:p>
          <a:p>
            <a:pPr marL="285750" lvl="0" indent="-285750" algn="l" fontAlgn="ctr">
              <a:buFont typeface="Arial" panose="020B0604020202020204" pitchFamily="34" charset="0"/>
              <a:buChar char="•"/>
            </a:pPr>
            <a:r>
              <a:rPr lang="en-US" dirty="0"/>
              <a:t>Data Analytics </a:t>
            </a:r>
          </a:p>
          <a:p>
            <a:pPr marL="285750" lvl="0" indent="-285750" algn="l" fontAlgn="ctr">
              <a:buFont typeface="Arial" panose="020B0604020202020204" pitchFamily="34" charset="0"/>
              <a:buChar char="•"/>
            </a:pPr>
            <a:r>
              <a:rPr lang="en-US" dirty="0"/>
              <a:t>Automation</a:t>
            </a:r>
          </a:p>
          <a:p>
            <a:pPr algn="l">
              <a:lnSpc>
                <a:spcPct val="90000"/>
              </a:lnSpc>
              <a:spcAft>
                <a:spcPts val="600"/>
              </a:spcAft>
              <a:buFont typeface="Arial" panose="020B0604020202020204" pitchFamily="34" charset="0"/>
              <a:buChar char="•"/>
            </a:pPr>
            <a:endParaRPr lang="en-US" sz="2400" kern="1200" dirty="0">
              <a:solidFill>
                <a:schemeClr val="tx1"/>
              </a:solidFill>
              <a:latin typeface="Segoe UI" panose="020B0502040204020203" pitchFamily="34" charset="0"/>
              <a:ea typeface="+mn-ea"/>
              <a:cs typeface="Segoe UI" panose="020B0502040204020203" pitchFamily="34" charset="0"/>
            </a:endParaRPr>
          </a:p>
          <a:p>
            <a:pPr marL="342900" indent="-342900" algn="l">
              <a:buFont typeface="Arial" panose="020B0604020202020204" pitchFamily="34" charset="0"/>
              <a:buChar char="•"/>
            </a:pPr>
            <a:endParaRPr lang="en-IN" dirty="0"/>
          </a:p>
        </p:txBody>
      </p:sp>
      <p:pic>
        <p:nvPicPr>
          <p:cNvPr id="4" name="Picture 3" descr="Aerial picture of farm fields overlayed with digital images representing sensor data.">
            <a:extLst>
              <a:ext uri="{FF2B5EF4-FFF2-40B4-BE49-F238E27FC236}">
                <a16:creationId xmlns:a16="http://schemas.microsoft.com/office/drawing/2014/main" id="{8527FC7E-9162-4D59-930B-9EEAAA0146B2}"/>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5638800" y="0"/>
            <a:ext cx="6553200" cy="6880663"/>
          </a:xfrm>
          <a:prstGeom prst="rect">
            <a:avLst/>
          </a:prstGeom>
        </p:spPr>
      </p:pic>
      <p:pic>
        <p:nvPicPr>
          <p:cNvPr id="5" name="Audio 4">
            <a:hlinkClick r:id="" action="ppaction://media"/>
            <a:extLst>
              <a:ext uri="{FF2B5EF4-FFF2-40B4-BE49-F238E27FC236}">
                <a16:creationId xmlns:a16="http://schemas.microsoft.com/office/drawing/2014/main" id="{2628C858-3801-4FCB-99B8-2D95817229D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592188828"/>
      </p:ext>
    </p:extLst>
  </p:cSld>
  <p:clrMapOvr>
    <a:masterClrMapping/>
  </p:clrMapOvr>
  <mc:AlternateContent xmlns:mc="http://schemas.openxmlformats.org/markup-compatibility/2006">
    <mc:Choice xmlns:p14="http://schemas.microsoft.com/office/powerpoint/2010/main" Requires="p14">
      <p:transition spd="med" p14:dur="700" advTm="11921">
        <p:fade/>
      </p:transition>
    </mc:Choice>
    <mc:Fallback>
      <p:transition spd="med" advTm="119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0671F-EFE3-47B0-A021-D3D9C6AB5C1F}"/>
              </a:ext>
            </a:extLst>
          </p:cNvPr>
          <p:cNvSpPr>
            <a:spLocks noGrp="1"/>
          </p:cNvSpPr>
          <p:nvPr>
            <p:ph type="ctrTitle"/>
          </p:nvPr>
        </p:nvSpPr>
        <p:spPr/>
        <p:txBody>
          <a:bodyPr/>
          <a:lstStyle/>
          <a:p>
            <a:r>
              <a:rPr lang="en-IN" dirty="0"/>
              <a:t>Thank You </a:t>
            </a:r>
            <a:r>
              <a:rPr lang="en-IN" dirty="0">
                <a:sym typeface="Wingdings" panose="05000000000000000000" pitchFamily="2" charset="2"/>
              </a:rPr>
              <a:t></a:t>
            </a:r>
            <a:endParaRPr lang="en-IN" dirty="0"/>
          </a:p>
        </p:txBody>
      </p:sp>
      <p:pic>
        <p:nvPicPr>
          <p:cNvPr id="4" name="Video 3">
            <a:hlinkClick r:id="" action="ppaction://media"/>
            <a:extLst>
              <a:ext uri="{FF2B5EF4-FFF2-40B4-BE49-F238E27FC236}">
                <a16:creationId xmlns:a16="http://schemas.microsoft.com/office/drawing/2014/main" id="{41DA96A0-B86C-49EC-A30A-A1A50A1EE2C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4137718567"/>
      </p:ext>
    </p:extLst>
  </p:cSld>
  <p:clrMapOvr>
    <a:masterClrMapping/>
  </p:clrMapOvr>
  <mc:AlternateContent xmlns:mc="http://schemas.openxmlformats.org/markup-compatibility/2006">
    <mc:Choice xmlns:p14="http://schemas.microsoft.com/office/powerpoint/2010/main" Requires="p14">
      <p:transition spd="med" p14:dur="700" advTm="3603">
        <p:fade/>
      </p:transition>
    </mc:Choice>
    <mc:Fallback>
      <p:transition spd="med" advTm="36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B7BEFA-89C6-4BD0-A67D-35ACE0941804}"/>
              </a:ext>
            </a:extLst>
          </p:cNvPr>
          <p:cNvSpPr>
            <a:spLocks noGrp="1"/>
          </p:cNvSpPr>
          <p:nvPr>
            <p:ph type="ctrTitle"/>
          </p:nvPr>
        </p:nvSpPr>
        <p:spPr>
          <a:xfrm>
            <a:off x="7211505" y="358217"/>
            <a:ext cx="4408602" cy="923253"/>
          </a:xfrm>
        </p:spPr>
        <p:txBody>
          <a:bodyPr/>
          <a:lstStyle/>
          <a:p>
            <a:r>
              <a:rPr lang="en-IN" dirty="0"/>
              <a:t>Agenda</a:t>
            </a:r>
          </a:p>
        </p:txBody>
      </p:sp>
      <p:sp>
        <p:nvSpPr>
          <p:cNvPr id="5" name="Subtitle 4">
            <a:extLst>
              <a:ext uri="{FF2B5EF4-FFF2-40B4-BE49-F238E27FC236}">
                <a16:creationId xmlns:a16="http://schemas.microsoft.com/office/drawing/2014/main" id="{D47A93E9-43F3-4F3F-BE30-8C9227735525}"/>
              </a:ext>
            </a:extLst>
          </p:cNvPr>
          <p:cNvSpPr>
            <a:spLocks noGrp="1"/>
          </p:cNvSpPr>
          <p:nvPr>
            <p:ph type="subTitle" idx="1"/>
          </p:nvPr>
        </p:nvSpPr>
        <p:spPr>
          <a:xfrm>
            <a:off x="7975075" y="1662653"/>
            <a:ext cx="3437641" cy="4136010"/>
          </a:xfrm>
        </p:spPr>
        <p:txBody>
          <a:bodyPr/>
          <a:lstStyle/>
          <a:p>
            <a:pPr marL="342900" indent="-342900" algn="l">
              <a:buFont typeface="Arial" panose="020B0604020202020204" pitchFamily="34" charset="0"/>
              <a:buChar char="•"/>
            </a:pPr>
            <a:r>
              <a:rPr kumimoji="0" lang="en-US" sz="2400" i="0" u="none" strike="noStrike" kern="1200" cap="none" spc="0" normalizeH="0" baseline="0" noProof="0" dirty="0">
                <a:ln>
                  <a:noFill/>
                </a:ln>
                <a:solidFill>
                  <a:schemeClr val="tx1"/>
                </a:solidFill>
                <a:effectLst/>
                <a:uLnTx/>
                <a:uFillTx/>
                <a:latin typeface="Calibri" panose="020F0502020204030204" pitchFamily="34" charset="0"/>
                <a:ea typeface="+mj-ea"/>
                <a:cs typeface="Calibri" panose="020F0502020204030204" pitchFamily="34" charset="0"/>
                <a:sym typeface="Arial"/>
              </a:rPr>
              <a:t>Internet of Things (IoT)</a:t>
            </a:r>
          </a:p>
          <a:p>
            <a:pPr marL="342900" indent="-342900" algn="l">
              <a:buFont typeface="Arial" panose="020B0604020202020204" pitchFamily="34" charset="0"/>
              <a:buChar char="•"/>
            </a:pPr>
            <a:r>
              <a:rPr lang="en-IN" dirty="0"/>
              <a:t>Problem Statement</a:t>
            </a:r>
          </a:p>
          <a:p>
            <a:pPr marL="342900" indent="-342900" algn="l">
              <a:buFont typeface="Arial" panose="020B0604020202020204" pitchFamily="34" charset="0"/>
              <a:buChar char="•"/>
            </a:pPr>
            <a:r>
              <a:rPr lang="en-IN" dirty="0"/>
              <a:t>About Farmbeats Project</a:t>
            </a:r>
          </a:p>
          <a:p>
            <a:pPr marL="342900" indent="-342900" algn="l">
              <a:buFont typeface="Arial" panose="020B0604020202020204" pitchFamily="34" charset="0"/>
              <a:buChar char="•"/>
            </a:pPr>
            <a:r>
              <a:rPr lang="en-IN" dirty="0"/>
              <a:t>Phases</a:t>
            </a:r>
          </a:p>
          <a:p>
            <a:pPr marL="342900" indent="-342900" algn="l">
              <a:buFont typeface="Arial" panose="020B0604020202020204" pitchFamily="34" charset="0"/>
              <a:buChar char="•"/>
            </a:pPr>
            <a:r>
              <a:rPr lang="en-IN" dirty="0"/>
              <a:t>Skills Acquired</a:t>
            </a:r>
          </a:p>
          <a:p>
            <a:pPr marL="342900" indent="-342900" algn="l">
              <a:buFont typeface="Arial" panose="020B0604020202020204" pitchFamily="34" charset="0"/>
              <a:buChar char="•"/>
            </a:pPr>
            <a:r>
              <a:rPr lang="en-IN" dirty="0"/>
              <a:t>Applications</a:t>
            </a:r>
          </a:p>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endParaRPr lang="en-IN" dirty="0"/>
          </a:p>
        </p:txBody>
      </p:sp>
      <p:pic>
        <p:nvPicPr>
          <p:cNvPr id="10" name="Picture 9">
            <a:extLst>
              <a:ext uri="{FF2B5EF4-FFF2-40B4-BE49-F238E27FC236}">
                <a16:creationId xmlns:a16="http://schemas.microsoft.com/office/drawing/2014/main" id="{95DB41DF-B852-4F61-9A7A-302CE0C5FD71}"/>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303792" y="358217"/>
            <a:ext cx="6291058" cy="5557101"/>
          </a:xfrm>
          <a:prstGeom prst="rect">
            <a:avLst/>
          </a:prstGeom>
        </p:spPr>
      </p:pic>
      <p:pic>
        <p:nvPicPr>
          <p:cNvPr id="6" name="Video 5">
            <a:hlinkClick r:id="" action="ppaction://media"/>
            <a:extLst>
              <a:ext uri="{FF2B5EF4-FFF2-40B4-BE49-F238E27FC236}">
                <a16:creationId xmlns:a16="http://schemas.microsoft.com/office/drawing/2014/main" id="{C5F55BAA-7349-4A51-9606-1043EC2FFD1C}"/>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2828940820"/>
      </p:ext>
    </p:extLst>
  </p:cSld>
  <p:clrMapOvr>
    <a:masterClrMapping/>
  </p:clrMapOvr>
  <mc:AlternateContent xmlns:mc="http://schemas.openxmlformats.org/markup-compatibility/2006">
    <mc:Choice xmlns:p14="http://schemas.microsoft.com/office/powerpoint/2010/main" Requires="p14">
      <p:transition spd="med" p14:dur="700" advTm="8904">
        <p:fade/>
      </p:transition>
    </mc:Choice>
    <mc:Fallback>
      <p:transition spd="med" advTm="89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88EF70-0046-47EA-92BF-B2EA5547FA6B}"/>
              </a:ext>
            </a:extLst>
          </p:cNvPr>
          <p:cNvSpPr>
            <a:spLocks noGrp="1"/>
          </p:cNvSpPr>
          <p:nvPr>
            <p:ph type="body" idx="4294967295"/>
          </p:nvPr>
        </p:nvSpPr>
        <p:spPr>
          <a:xfrm>
            <a:off x="483498" y="1983545"/>
            <a:ext cx="4889487" cy="3952943"/>
          </a:xfrm>
          <a:prstGeom prst="rect">
            <a:avLst/>
          </a:prstGeom>
        </p:spPr>
        <p:txBody>
          <a:bodyPr vert="horz" lIns="91440" tIns="45720" rIns="91440" bIns="45720" rtlCol="0" anchor="t">
            <a:noAutofit/>
          </a:bodyPr>
          <a:lstStyle/>
          <a:p>
            <a:pPr marL="285750" indent="-285750">
              <a:buFont typeface="Arial" panose="020B0604020202020204" pitchFamily="34" charset="0"/>
              <a:buChar char="•"/>
            </a:pPr>
            <a:r>
              <a:rPr lang="en-US" sz="1800" kern="1200" dirty="0">
                <a:solidFill>
                  <a:schemeClr val="tx1"/>
                </a:solidFill>
                <a:latin typeface="Calibri" panose="020F0502020204030204" pitchFamily="34" charset="0"/>
                <a:ea typeface="+mn-ea"/>
                <a:cs typeface="Calibri" panose="020F0502020204030204" pitchFamily="34" charset="0"/>
              </a:rPr>
              <a:t>Network of physical objects - "things"</a:t>
            </a:r>
            <a:endParaRPr lang="en-US" dirty="0">
              <a:solidFill>
                <a:schemeClr val="tx1"/>
              </a:solidFill>
              <a:latin typeface="Calibri" panose="020F0502020204030204" pitchFamily="34" charset="0"/>
              <a:ea typeface="+mn-ea"/>
              <a:cs typeface="Calibri" panose="020F0502020204030204" pitchFamily="34" charset="0"/>
            </a:endParaRPr>
          </a:p>
          <a:p>
            <a:pPr marL="285750" indent="-285750">
              <a:buFont typeface="Arial" panose="020B0604020202020204" pitchFamily="34" charset="0"/>
              <a:buChar char="•"/>
            </a:pPr>
            <a:r>
              <a:rPr lang="en-US" sz="1800" kern="1200" dirty="0">
                <a:solidFill>
                  <a:schemeClr val="tx1"/>
                </a:solidFill>
                <a:latin typeface="Calibri" panose="020F0502020204030204" pitchFamily="34" charset="0"/>
                <a:ea typeface="+mn-ea"/>
                <a:cs typeface="Calibri" panose="020F0502020204030204" pitchFamily="34" charset="0"/>
              </a:rPr>
              <a:t>Connect with other objects to exchange information over the Internet</a:t>
            </a:r>
          </a:p>
          <a:p>
            <a:pPr marL="285750" indent="-285750" fontAlgn="base">
              <a:buFont typeface="Arial" panose="020B0604020202020204" pitchFamily="34" charset="0"/>
              <a:buChar char="•"/>
            </a:pPr>
            <a:r>
              <a:rPr lang="en-US" sz="1800" kern="1200" dirty="0">
                <a:solidFill>
                  <a:schemeClr val="tx1"/>
                </a:solidFill>
                <a:latin typeface="Calibri" panose="020F0502020204030204" pitchFamily="34" charset="0"/>
                <a:ea typeface="+mn-ea"/>
                <a:cs typeface="Calibri" panose="020F0502020204030204" pitchFamily="34" charset="0"/>
              </a:rPr>
              <a:t>Cars, buildings, manufacturing plants, greenhouses, farms</a:t>
            </a:r>
            <a:br>
              <a:rPr lang="en-US" sz="1800" kern="1200" dirty="0">
                <a:solidFill>
                  <a:schemeClr val="tx1"/>
                </a:solidFill>
                <a:latin typeface="Calibri" panose="020F0502020204030204" pitchFamily="34" charset="0"/>
                <a:ea typeface="+mn-ea"/>
                <a:cs typeface="Calibri" panose="020F0502020204030204" pitchFamily="34" charset="0"/>
              </a:rPr>
            </a:br>
            <a:br>
              <a:rPr lang="en-US" sz="1800" kern="1200" dirty="0">
                <a:solidFill>
                  <a:schemeClr val="tx1"/>
                </a:solidFill>
                <a:latin typeface="Calibri" panose="020F0502020204030204" pitchFamily="34" charset="0"/>
                <a:ea typeface="+mn-ea"/>
                <a:cs typeface="Calibri" panose="020F0502020204030204" pitchFamily="34" charset="0"/>
              </a:rPr>
            </a:br>
            <a:r>
              <a:rPr lang="en-US" sz="1800" b="1" kern="1200" dirty="0">
                <a:solidFill>
                  <a:schemeClr val="tx1"/>
                </a:solidFill>
                <a:latin typeface="Calibri" panose="020F0502020204030204" pitchFamily="34" charset="0"/>
                <a:ea typeface="+mn-ea"/>
                <a:cs typeface="Calibri" panose="020F0502020204030204" pitchFamily="34" charset="0"/>
              </a:rPr>
              <a:t>Agriculture Benefits:</a:t>
            </a:r>
          </a:p>
          <a:p>
            <a:pPr marL="285750" indent="-285750" fontAlgn="base">
              <a:buFont typeface="Arial" panose="020B0604020202020204" pitchFamily="34" charset="0"/>
              <a:buChar char="•"/>
            </a:pPr>
            <a:r>
              <a:rPr lang="en-US" sz="1800" kern="1200" dirty="0">
                <a:solidFill>
                  <a:schemeClr val="tx1"/>
                </a:solidFill>
                <a:latin typeface="Calibri" panose="020F0502020204030204" pitchFamily="34" charset="0"/>
                <a:ea typeface="+mn-ea"/>
                <a:cs typeface="Calibri" panose="020F0502020204030204" pitchFamily="34" charset="0"/>
              </a:rPr>
              <a:t>Precision Farming</a:t>
            </a:r>
          </a:p>
          <a:p>
            <a:pPr marL="285750" indent="-285750" fontAlgn="base">
              <a:buFont typeface="Arial" panose="020B0604020202020204" pitchFamily="34" charset="0"/>
              <a:buChar char="•"/>
            </a:pPr>
            <a:r>
              <a:rPr lang="en-US" sz="1800" kern="1200" dirty="0">
                <a:solidFill>
                  <a:schemeClr val="tx1"/>
                </a:solidFill>
                <a:latin typeface="Calibri" panose="020F0502020204030204" pitchFamily="34" charset="0"/>
                <a:ea typeface="+mn-ea"/>
                <a:cs typeface="Calibri" panose="020F0502020204030204" pitchFamily="34" charset="0"/>
              </a:rPr>
              <a:t>Monitoring the health of livestock</a:t>
            </a:r>
          </a:p>
          <a:p>
            <a:pPr marL="285750" indent="-285750" fontAlgn="base">
              <a:buFont typeface="Arial" panose="020B0604020202020204" pitchFamily="34" charset="0"/>
              <a:buChar char="•"/>
            </a:pPr>
            <a:r>
              <a:rPr lang="en-US" sz="1800" kern="1200" dirty="0">
                <a:solidFill>
                  <a:schemeClr val="tx1"/>
                </a:solidFill>
                <a:latin typeface="Calibri" panose="020F0502020204030204" pitchFamily="34" charset="0"/>
                <a:ea typeface="+mn-ea"/>
                <a:cs typeface="Calibri" panose="020F0502020204030204" pitchFamily="34" charset="0"/>
              </a:rPr>
              <a:t>Automation in Smart Greenhouses</a:t>
            </a:r>
          </a:p>
        </p:txBody>
      </p:sp>
      <p:sp>
        <p:nvSpPr>
          <p:cNvPr id="8" name="Title 2">
            <a:extLst>
              <a:ext uri="{FF2B5EF4-FFF2-40B4-BE49-F238E27FC236}">
                <a16:creationId xmlns:a16="http://schemas.microsoft.com/office/drawing/2014/main" id="{8E26113F-42A4-5E46-AA5E-17D7A487CF9A}"/>
              </a:ext>
            </a:extLst>
          </p:cNvPr>
          <p:cNvSpPr txBox="1">
            <a:spLocks/>
          </p:cNvSpPr>
          <p:nvPr/>
        </p:nvSpPr>
        <p:spPr>
          <a:xfrm>
            <a:off x="491054" y="808613"/>
            <a:ext cx="5276700" cy="721871"/>
          </a:xfrm>
          <a:prstGeom prst="rect">
            <a:avLst/>
          </a:prstGeom>
        </p:spPr>
        <p:txBody>
          <a:bodyPr vert="horz" lIns="91440" tIns="45720" rIns="91440" bIns="45720" rtlCol="0" anchor="b">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ct val="0"/>
              </a:spcBef>
              <a:spcAft>
                <a:spcPts val="0"/>
              </a:spcAft>
              <a:buClr>
                <a:srgbClr val="000000"/>
              </a:buClr>
              <a:buSzTx/>
              <a:buFont typeface="Arial"/>
              <a:buNone/>
              <a:tabLst/>
              <a:defRPr/>
            </a:pPr>
            <a:r>
              <a:rPr kumimoji="0" lang="en-US" sz="4000" i="0" u="none" strike="noStrike" kern="1200" cap="none" spc="0" normalizeH="0" baseline="0" noProof="0" dirty="0">
                <a:ln>
                  <a:noFill/>
                </a:ln>
                <a:solidFill>
                  <a:schemeClr val="tx1"/>
                </a:solidFill>
                <a:effectLst/>
                <a:uLnTx/>
                <a:uFillTx/>
                <a:latin typeface="Calibri" panose="020F0502020204030204" pitchFamily="34" charset="0"/>
                <a:ea typeface="+mj-ea"/>
                <a:cs typeface="Calibri" panose="020F0502020204030204" pitchFamily="34" charset="0"/>
                <a:sym typeface="Arial"/>
              </a:rPr>
              <a:t>Internet of Things (IoT)</a:t>
            </a:r>
          </a:p>
        </p:txBody>
      </p:sp>
      <p:pic>
        <p:nvPicPr>
          <p:cNvPr id="3" name="Picture 2" descr="3 horizontal illustrations depicting the Internet of Things.  A farmer with a tablet on a farm looking at a drone.  Scientist and farmer in a lab looking at plants growing.  Robotic arms in a lab tending to plants.">
            <a:extLst>
              <a:ext uri="{FF2B5EF4-FFF2-40B4-BE49-F238E27FC236}">
                <a16:creationId xmlns:a16="http://schemas.microsoft.com/office/drawing/2014/main" id="{68E129B2-FDB3-4128-8C66-1698F9A35C45}"/>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l="2708" t="4059" r="11525" b="3400"/>
          <a:stretch/>
        </p:blipFill>
        <p:spPr>
          <a:xfrm>
            <a:off x="6096001" y="0"/>
            <a:ext cx="6096000" cy="6883587"/>
          </a:xfrm>
          <a:prstGeom prst="rect">
            <a:avLst/>
          </a:prstGeom>
        </p:spPr>
      </p:pic>
      <p:pic>
        <p:nvPicPr>
          <p:cNvPr id="6" name="Audio 5">
            <a:hlinkClick r:id="" action="ppaction://media"/>
            <a:extLst>
              <a:ext uri="{FF2B5EF4-FFF2-40B4-BE49-F238E27FC236}">
                <a16:creationId xmlns:a16="http://schemas.microsoft.com/office/drawing/2014/main" id="{9BE0BCA6-E3BB-48DB-8E08-60EE2CF6CDD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58692684"/>
      </p:ext>
    </p:extLst>
  </p:cSld>
  <p:clrMapOvr>
    <a:masterClrMapping/>
  </p:clrMapOvr>
  <p:transition advTm="1440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6B30A4-ACFB-428F-BCDB-58D43C2C82A1}"/>
              </a:ext>
            </a:extLst>
          </p:cNvPr>
          <p:cNvSpPr>
            <a:spLocks noGrp="1"/>
          </p:cNvSpPr>
          <p:nvPr>
            <p:ph type="ctrTitle"/>
          </p:nvPr>
        </p:nvSpPr>
        <p:spPr>
          <a:xfrm>
            <a:off x="5935745" y="-295945"/>
            <a:ext cx="6300247" cy="2077611"/>
          </a:xfrm>
        </p:spPr>
        <p:txBody>
          <a:bodyPr/>
          <a:lstStyle/>
          <a:p>
            <a:r>
              <a:rPr lang="en-IN" sz="5400" dirty="0"/>
              <a:t>Problem Statement</a:t>
            </a:r>
            <a:br>
              <a:rPr lang="en-IN" sz="5400" dirty="0"/>
            </a:br>
            <a:endParaRPr lang="en-IN" sz="5400" dirty="0"/>
          </a:p>
        </p:txBody>
      </p:sp>
      <p:sp>
        <p:nvSpPr>
          <p:cNvPr id="5" name="Subtitle 4">
            <a:extLst>
              <a:ext uri="{FF2B5EF4-FFF2-40B4-BE49-F238E27FC236}">
                <a16:creationId xmlns:a16="http://schemas.microsoft.com/office/drawing/2014/main" id="{759E2F6C-8356-4AE1-940B-0DFA88C8887C}"/>
              </a:ext>
            </a:extLst>
          </p:cNvPr>
          <p:cNvSpPr>
            <a:spLocks noGrp="1"/>
          </p:cNvSpPr>
          <p:nvPr>
            <p:ph type="subTitle" idx="1"/>
          </p:nvPr>
        </p:nvSpPr>
        <p:spPr>
          <a:xfrm>
            <a:off x="6956981" y="1650690"/>
            <a:ext cx="4257773" cy="1655762"/>
          </a:xfrm>
        </p:spPr>
        <p:txBody>
          <a:bodyPr/>
          <a:lstStyle/>
          <a:p>
            <a:pPr marL="342900" indent="-342900" algn="l">
              <a:buFont typeface="Arial" panose="020B0604020202020204" pitchFamily="34" charset="0"/>
              <a:buChar char="•"/>
            </a:pPr>
            <a:r>
              <a:rPr lang="en-IN" dirty="0"/>
              <a:t>No Real Time Crop Monitoring</a:t>
            </a:r>
          </a:p>
          <a:p>
            <a:pPr marL="342900" indent="-342900" algn="l">
              <a:buFont typeface="Arial" panose="020B0604020202020204" pitchFamily="34" charset="0"/>
              <a:buChar char="•"/>
            </a:pPr>
            <a:r>
              <a:rPr lang="en-IN" dirty="0"/>
              <a:t>Wasted Resources</a:t>
            </a:r>
          </a:p>
          <a:p>
            <a:pPr marL="342900" indent="-342900" algn="l">
              <a:buFont typeface="Arial" panose="020B0604020202020204" pitchFamily="34" charset="0"/>
              <a:buChar char="•"/>
            </a:pPr>
            <a:endParaRPr lang="en-IN" dirty="0"/>
          </a:p>
          <a:p>
            <a:pPr algn="l"/>
            <a:endParaRPr lang="en-IN" dirty="0"/>
          </a:p>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endParaRPr lang="en-IN" dirty="0"/>
          </a:p>
        </p:txBody>
      </p:sp>
      <p:pic>
        <p:nvPicPr>
          <p:cNvPr id="1028" name="Picture 4">
            <a:extLst>
              <a:ext uri="{FF2B5EF4-FFF2-40B4-BE49-F238E27FC236}">
                <a16:creationId xmlns:a16="http://schemas.microsoft.com/office/drawing/2014/main" id="{4B01C052-0DBD-426E-91F0-AE8905E5BED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 r="40886"/>
          <a:stretch/>
        </p:blipFill>
        <p:spPr bwMode="auto">
          <a:xfrm>
            <a:off x="0" y="0"/>
            <a:ext cx="6096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29A677C6-4ED8-4B8E-97C9-DBC11D6F029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97858822"/>
      </p:ext>
    </p:extLst>
  </p:cSld>
  <p:clrMapOvr>
    <a:masterClrMapping/>
  </p:clrMapOvr>
  <mc:AlternateContent xmlns:mc="http://schemas.openxmlformats.org/markup-compatibility/2006">
    <mc:Choice xmlns:p14="http://schemas.microsoft.com/office/powerpoint/2010/main" Requires="p14">
      <p:transition spd="med" p14:dur="700" advTm="14429">
        <p:fade/>
      </p:transition>
    </mc:Choice>
    <mc:Fallback>
      <p:transition spd="med" advTm="144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A5D8E-A459-4202-99F6-30D367CE70D0}"/>
              </a:ext>
            </a:extLst>
          </p:cNvPr>
          <p:cNvSpPr>
            <a:spLocks noGrp="1"/>
          </p:cNvSpPr>
          <p:nvPr>
            <p:ph type="ctrTitle"/>
          </p:nvPr>
        </p:nvSpPr>
        <p:spPr>
          <a:xfrm>
            <a:off x="0" y="0"/>
            <a:ext cx="5665509" cy="1426640"/>
          </a:xfrm>
        </p:spPr>
        <p:txBody>
          <a:bodyPr/>
          <a:lstStyle/>
          <a:p>
            <a:r>
              <a:rPr lang="en-IN" sz="4400" dirty="0"/>
              <a:t>About Farmbeats Project</a:t>
            </a:r>
          </a:p>
        </p:txBody>
      </p:sp>
      <p:sp>
        <p:nvSpPr>
          <p:cNvPr id="3" name="Subtitle 2">
            <a:extLst>
              <a:ext uri="{FF2B5EF4-FFF2-40B4-BE49-F238E27FC236}">
                <a16:creationId xmlns:a16="http://schemas.microsoft.com/office/drawing/2014/main" id="{847049D3-10F9-4FB1-9DC2-6E00951ED0C8}"/>
              </a:ext>
            </a:extLst>
          </p:cNvPr>
          <p:cNvSpPr>
            <a:spLocks noGrp="1"/>
          </p:cNvSpPr>
          <p:nvPr>
            <p:ph type="subTitle" idx="1"/>
          </p:nvPr>
        </p:nvSpPr>
        <p:spPr>
          <a:xfrm>
            <a:off x="334651" y="2602796"/>
            <a:ext cx="5128181" cy="2506531"/>
          </a:xfrm>
        </p:spPr>
        <p:txBody>
          <a:bodyPr/>
          <a:lstStyle/>
          <a:p>
            <a:pPr marL="342900" indent="-342900" algn="l">
              <a:buFont typeface="Arial" panose="020B0604020202020204" pitchFamily="34" charset="0"/>
              <a:buChar char="•"/>
            </a:pPr>
            <a:r>
              <a:rPr lang="en-IN" dirty="0"/>
              <a:t>Computation using Raspberry Pi</a:t>
            </a:r>
          </a:p>
          <a:p>
            <a:pPr marL="342900" indent="-342900" algn="l">
              <a:buFont typeface="Arial" panose="020B0604020202020204" pitchFamily="34" charset="0"/>
              <a:buChar char="•"/>
            </a:pPr>
            <a:r>
              <a:rPr lang="en-IN" dirty="0"/>
              <a:t>Fetching data using different Sensors</a:t>
            </a:r>
          </a:p>
          <a:p>
            <a:pPr marL="342900" indent="-342900" algn="l">
              <a:buFont typeface="Arial" panose="020B0604020202020204" pitchFamily="34" charset="0"/>
              <a:buChar char="•"/>
            </a:pPr>
            <a:r>
              <a:rPr lang="en-IN" dirty="0"/>
              <a:t>Cloud Based Monitoring Dashboard</a:t>
            </a:r>
          </a:p>
          <a:p>
            <a:pPr marL="342900" indent="-342900" algn="l">
              <a:buFont typeface="Arial" panose="020B0604020202020204" pitchFamily="34" charset="0"/>
              <a:buChar char="•"/>
            </a:pPr>
            <a:r>
              <a:rPr lang="en-IN" dirty="0"/>
              <a:t>Getting Real time monitoring</a:t>
            </a:r>
          </a:p>
          <a:p>
            <a:pPr marL="342900" indent="-342900" algn="l">
              <a:buFont typeface="Arial" panose="020B0604020202020204" pitchFamily="34" charset="0"/>
              <a:buChar char="•"/>
            </a:pPr>
            <a:endParaRPr lang="en-IN" dirty="0"/>
          </a:p>
        </p:txBody>
      </p:sp>
      <p:pic>
        <p:nvPicPr>
          <p:cNvPr id="5" name="Picture 4" descr="Illustration of a person in a garden with an electronic tablet reviewing the data coming from garden sensors and sensor data in the cloud.">
            <a:extLst>
              <a:ext uri="{FF2B5EF4-FFF2-40B4-BE49-F238E27FC236}">
                <a16:creationId xmlns:a16="http://schemas.microsoft.com/office/drawing/2014/main" id="{FDF6AB12-7196-43A6-88DE-87013361D4E1}"/>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l="1538" t="1709" r="1753" b="1898"/>
          <a:stretch/>
        </p:blipFill>
        <p:spPr>
          <a:xfrm>
            <a:off x="5638800" y="0"/>
            <a:ext cx="6553200" cy="6858000"/>
          </a:xfrm>
          <a:prstGeom prst="rect">
            <a:avLst/>
          </a:prstGeom>
        </p:spPr>
      </p:pic>
      <p:pic>
        <p:nvPicPr>
          <p:cNvPr id="4" name="Audio 3">
            <a:hlinkClick r:id="" action="ppaction://media"/>
            <a:extLst>
              <a:ext uri="{FF2B5EF4-FFF2-40B4-BE49-F238E27FC236}">
                <a16:creationId xmlns:a16="http://schemas.microsoft.com/office/drawing/2014/main" id="{C0E70D86-0705-427B-9C8E-9E81E06F1BA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464365139"/>
      </p:ext>
    </p:extLst>
  </p:cSld>
  <p:clrMapOvr>
    <a:masterClrMapping/>
  </p:clrMapOvr>
  <mc:AlternateContent xmlns:mc="http://schemas.openxmlformats.org/markup-compatibility/2006">
    <mc:Choice xmlns:p14="http://schemas.microsoft.com/office/powerpoint/2010/main" Requires="p14">
      <p:transition spd="med" p14:dur="700" advTm="10544">
        <p:fade/>
      </p:transition>
    </mc:Choice>
    <mc:Fallback>
      <p:transition spd="med" advTm="105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0DE3D-67B1-4ED7-BCC5-3F17C81A543A}"/>
              </a:ext>
            </a:extLst>
          </p:cNvPr>
          <p:cNvSpPr>
            <a:spLocks noGrp="1"/>
          </p:cNvSpPr>
          <p:nvPr>
            <p:ph type="ctrTitle"/>
          </p:nvPr>
        </p:nvSpPr>
        <p:spPr>
          <a:xfrm>
            <a:off x="6221690" y="296946"/>
            <a:ext cx="5037056" cy="1655762"/>
          </a:xfrm>
        </p:spPr>
        <p:txBody>
          <a:bodyPr/>
          <a:lstStyle/>
          <a:p>
            <a:r>
              <a:rPr lang="en-IN" sz="4400" dirty="0"/>
              <a:t>Phase 1: Configuring Raspberry Pi</a:t>
            </a:r>
          </a:p>
        </p:txBody>
      </p:sp>
      <p:sp>
        <p:nvSpPr>
          <p:cNvPr id="3" name="Subtitle 2">
            <a:extLst>
              <a:ext uri="{FF2B5EF4-FFF2-40B4-BE49-F238E27FC236}">
                <a16:creationId xmlns:a16="http://schemas.microsoft.com/office/drawing/2014/main" id="{669C63B4-D4D4-44EC-9DCE-7BC530E3B85A}"/>
              </a:ext>
            </a:extLst>
          </p:cNvPr>
          <p:cNvSpPr>
            <a:spLocks noGrp="1"/>
          </p:cNvSpPr>
          <p:nvPr>
            <p:ph type="subTitle" idx="1"/>
          </p:nvPr>
        </p:nvSpPr>
        <p:spPr>
          <a:xfrm>
            <a:off x="6293962" y="2192731"/>
            <a:ext cx="4964784" cy="4665269"/>
          </a:xfrm>
        </p:spPr>
        <p:txBody>
          <a:bodyPr/>
          <a:lstStyle/>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r>
              <a:rPr lang="en-IN" dirty="0"/>
              <a:t>Downloading Raspberry Pi Imager</a:t>
            </a:r>
          </a:p>
          <a:p>
            <a:pPr marL="342900" indent="-342900" algn="l">
              <a:buFont typeface="Arial" panose="020B0604020202020204" pitchFamily="34" charset="0"/>
              <a:buChar char="•"/>
            </a:pPr>
            <a:r>
              <a:rPr lang="en-IN" dirty="0"/>
              <a:t>Installing Raspberry Pi OS in SD card (with WIFI configured)</a:t>
            </a:r>
          </a:p>
          <a:p>
            <a:pPr marL="342900" indent="-342900" algn="l">
              <a:buFont typeface="Arial" panose="020B0604020202020204" pitchFamily="34" charset="0"/>
              <a:buChar char="•"/>
            </a:pPr>
            <a:r>
              <a:rPr lang="en-IN" dirty="0"/>
              <a:t>Turning On I2C interface</a:t>
            </a:r>
          </a:p>
        </p:txBody>
      </p:sp>
      <p:pic>
        <p:nvPicPr>
          <p:cNvPr id="6" name="Picture 5" descr="choose sd">
            <a:extLst>
              <a:ext uri="{FF2B5EF4-FFF2-40B4-BE49-F238E27FC236}">
                <a16:creationId xmlns:a16="http://schemas.microsoft.com/office/drawing/2014/main" id="{9C5341A2-C7F8-43D4-9C3B-2F67DFD11A4F}"/>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5363852" cy="3557281"/>
          </a:xfrm>
          <a:prstGeom prst="rect">
            <a:avLst/>
          </a:prstGeom>
          <a:noFill/>
          <a:ln>
            <a:noFill/>
          </a:ln>
        </p:spPr>
      </p:pic>
      <p:pic>
        <p:nvPicPr>
          <p:cNvPr id="2050" name="Picture 2" descr="Enable I2C Interface on the Raspberry Pi - Raspberry Pi Spy">
            <a:extLst>
              <a:ext uri="{FF2B5EF4-FFF2-40B4-BE49-F238E27FC236}">
                <a16:creationId xmlns:a16="http://schemas.microsoft.com/office/drawing/2014/main" id="{4C970513-F746-497F-9CDF-D095EE8009F8}"/>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4240" r="7770"/>
          <a:stretch/>
        </p:blipFill>
        <p:spPr bwMode="auto">
          <a:xfrm>
            <a:off x="-1" y="3429000"/>
            <a:ext cx="5363853" cy="3429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4907AE4B-8AEB-437E-8B3A-5B40AEEEF00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96000" y="4370517"/>
            <a:ext cx="6116948" cy="2487483"/>
          </a:xfrm>
          <a:prstGeom prst="rect">
            <a:avLst/>
          </a:prstGeom>
        </p:spPr>
      </p:pic>
      <p:pic>
        <p:nvPicPr>
          <p:cNvPr id="5" name="Audio 4">
            <a:hlinkClick r:id="" action="ppaction://media"/>
            <a:extLst>
              <a:ext uri="{FF2B5EF4-FFF2-40B4-BE49-F238E27FC236}">
                <a16:creationId xmlns:a16="http://schemas.microsoft.com/office/drawing/2014/main" id="{53B19C6C-0C37-4B2D-967D-B08518097636}"/>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949467005"/>
      </p:ext>
    </p:extLst>
  </p:cSld>
  <p:clrMapOvr>
    <a:masterClrMapping/>
  </p:clrMapOvr>
  <mc:AlternateContent xmlns:mc="http://schemas.openxmlformats.org/markup-compatibility/2006">
    <mc:Choice xmlns:p14="http://schemas.microsoft.com/office/powerpoint/2010/main" Requires="p14">
      <p:transition spd="med" p14:dur="700" advTm="12501">
        <p:fade/>
      </p:transition>
    </mc:Choice>
    <mc:Fallback>
      <p:transition spd="med" advTm="1250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050"/>
                                        </p:tgtEl>
                                        <p:attrNameLst>
                                          <p:attrName>style.visibility</p:attrName>
                                        </p:attrNameLst>
                                      </p:cBhvr>
                                      <p:to>
                                        <p:strVal val="visible"/>
                                      </p:to>
                                    </p:set>
                                    <p:animEffect transition="in" filter="fade">
                                      <p:cBhvr>
                                        <p:cTn id="29" dur="500"/>
                                        <p:tgtEl>
                                          <p:spTgt spid="205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666DD-1D6C-4440-9BE2-9C97DD73E2B4}"/>
              </a:ext>
            </a:extLst>
          </p:cNvPr>
          <p:cNvSpPr>
            <a:spLocks noGrp="1"/>
          </p:cNvSpPr>
          <p:nvPr>
            <p:ph type="ctrTitle"/>
          </p:nvPr>
        </p:nvSpPr>
        <p:spPr>
          <a:xfrm>
            <a:off x="0" y="0"/>
            <a:ext cx="4737875" cy="2366128"/>
          </a:xfrm>
        </p:spPr>
        <p:txBody>
          <a:bodyPr/>
          <a:lstStyle/>
          <a:p>
            <a:r>
              <a:rPr kumimoji="0" lang="en-IN" sz="4400" b="0" i="0" u="none" strike="noStrike" kern="1200" cap="none" spc="0" normalizeH="0" baseline="0" noProof="0" dirty="0">
                <a:ln>
                  <a:noFill/>
                </a:ln>
                <a:solidFill>
                  <a:prstClr val="black"/>
                </a:solidFill>
                <a:effectLst/>
                <a:uLnTx/>
                <a:uFillTx/>
                <a:latin typeface="Calibri Light" panose="020F0302020204030204"/>
                <a:ea typeface="+mj-ea"/>
                <a:cs typeface="+mj-cs"/>
              </a:rPr>
              <a:t>Phase 2: Azure Services Integration</a:t>
            </a:r>
            <a:br>
              <a:rPr kumimoji="0" lang="en-IN" sz="4400" b="0" i="0" u="none" strike="noStrike" kern="1200" cap="none" spc="0" normalizeH="0" baseline="0" noProof="0" dirty="0">
                <a:ln>
                  <a:noFill/>
                </a:ln>
                <a:solidFill>
                  <a:prstClr val="black"/>
                </a:solidFill>
                <a:effectLst/>
                <a:uLnTx/>
                <a:uFillTx/>
                <a:latin typeface="Calibri Light" panose="020F0302020204030204"/>
                <a:ea typeface="+mj-ea"/>
                <a:cs typeface="+mj-cs"/>
              </a:rPr>
            </a:br>
            <a:endParaRPr lang="en-IN" dirty="0"/>
          </a:p>
        </p:txBody>
      </p:sp>
      <p:sp>
        <p:nvSpPr>
          <p:cNvPr id="3" name="Subtitle 2">
            <a:extLst>
              <a:ext uri="{FF2B5EF4-FFF2-40B4-BE49-F238E27FC236}">
                <a16:creationId xmlns:a16="http://schemas.microsoft.com/office/drawing/2014/main" id="{982E25E8-668A-4433-8A07-E5A3A859F5A9}"/>
              </a:ext>
            </a:extLst>
          </p:cNvPr>
          <p:cNvSpPr>
            <a:spLocks noGrp="1"/>
          </p:cNvSpPr>
          <p:nvPr>
            <p:ph type="subTitle" idx="1"/>
          </p:nvPr>
        </p:nvSpPr>
        <p:spPr>
          <a:xfrm>
            <a:off x="94269" y="2216298"/>
            <a:ext cx="4144099" cy="3826156"/>
          </a:xfrm>
        </p:spPr>
        <p:txBody>
          <a:bodyPr/>
          <a:lstStyle/>
          <a:p>
            <a:pPr marL="342900" indent="-342900" algn="l">
              <a:buFont typeface="Arial" panose="020B0604020202020204" pitchFamily="34" charset="0"/>
              <a:buChar char="•"/>
            </a:pPr>
            <a:r>
              <a:rPr lang="en-IN" dirty="0"/>
              <a:t>Creating App using Azure IoT Central</a:t>
            </a:r>
          </a:p>
          <a:p>
            <a:pPr marL="342900" indent="-342900" algn="l">
              <a:buFont typeface="Arial" panose="020B0604020202020204" pitchFamily="34" charset="0"/>
              <a:buChar char="•"/>
            </a:pPr>
            <a:r>
              <a:rPr lang="en-IN" dirty="0"/>
              <a:t>Creating IoT Central Application from Azure portal</a:t>
            </a:r>
          </a:p>
          <a:p>
            <a:pPr marL="342900" indent="-342900" algn="l">
              <a:buFont typeface="Arial" panose="020B0604020202020204" pitchFamily="34" charset="0"/>
              <a:buChar char="•"/>
            </a:pPr>
            <a:r>
              <a:rPr lang="en-IN" dirty="0"/>
              <a:t>Creating Device Template inside Azure IoT Central </a:t>
            </a:r>
          </a:p>
        </p:txBody>
      </p:sp>
      <p:pic>
        <p:nvPicPr>
          <p:cNvPr id="5" name="Picture 4">
            <a:extLst>
              <a:ext uri="{FF2B5EF4-FFF2-40B4-BE49-F238E27FC236}">
                <a16:creationId xmlns:a16="http://schemas.microsoft.com/office/drawing/2014/main" id="{71EF9994-22D6-4447-A124-B533544B6F86}"/>
              </a:ext>
            </a:extLst>
          </p:cNvPr>
          <p:cNvPicPr>
            <a:picLocks noChangeAspect="1"/>
          </p:cNvPicPr>
          <p:nvPr/>
        </p:nvPicPr>
        <p:blipFill rotWithShape="1">
          <a:blip r:embed="rId5"/>
          <a:srcRect l="3817" t="15595" b="11533"/>
          <a:stretch/>
        </p:blipFill>
        <p:spPr>
          <a:xfrm>
            <a:off x="4534293" y="104694"/>
            <a:ext cx="7657707" cy="3331926"/>
          </a:xfrm>
          <a:prstGeom prst="rect">
            <a:avLst/>
          </a:prstGeom>
        </p:spPr>
      </p:pic>
      <p:pic>
        <p:nvPicPr>
          <p:cNvPr id="7" name="Picture 6">
            <a:extLst>
              <a:ext uri="{FF2B5EF4-FFF2-40B4-BE49-F238E27FC236}">
                <a16:creationId xmlns:a16="http://schemas.microsoft.com/office/drawing/2014/main" id="{9E90FAB4-773C-486D-988E-F24A42D1D170}"/>
              </a:ext>
            </a:extLst>
          </p:cNvPr>
          <p:cNvPicPr>
            <a:picLocks noChangeAspect="1"/>
          </p:cNvPicPr>
          <p:nvPr/>
        </p:nvPicPr>
        <p:blipFill>
          <a:blip r:embed="rId6"/>
          <a:stretch>
            <a:fillRect/>
          </a:stretch>
        </p:blipFill>
        <p:spPr>
          <a:xfrm>
            <a:off x="4480627" y="3323622"/>
            <a:ext cx="7711374" cy="3331926"/>
          </a:xfrm>
          <a:prstGeom prst="rect">
            <a:avLst/>
          </a:prstGeom>
        </p:spPr>
      </p:pic>
      <p:pic>
        <p:nvPicPr>
          <p:cNvPr id="4" name="Audio 3">
            <a:hlinkClick r:id="" action="ppaction://media"/>
            <a:extLst>
              <a:ext uri="{FF2B5EF4-FFF2-40B4-BE49-F238E27FC236}">
                <a16:creationId xmlns:a16="http://schemas.microsoft.com/office/drawing/2014/main" id="{2B390537-F908-4132-8A2C-7DF131A3D67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168729"/>
      </p:ext>
    </p:extLst>
  </p:cSld>
  <p:clrMapOvr>
    <a:masterClrMapping/>
  </p:clrMapOvr>
  <mc:AlternateContent xmlns:mc="http://schemas.openxmlformats.org/markup-compatibility/2006">
    <mc:Choice xmlns:p14="http://schemas.microsoft.com/office/powerpoint/2010/main" Requires="p14">
      <p:transition spd="med" p14:dur="700" advTm="9297">
        <p:fade/>
      </p:transition>
    </mc:Choice>
    <mc:Fallback>
      <p:transition spd="med" advTm="929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4BFF1-A69A-45D6-89E6-0202C0B4E787}"/>
              </a:ext>
            </a:extLst>
          </p:cNvPr>
          <p:cNvSpPr>
            <a:spLocks noGrp="1"/>
          </p:cNvSpPr>
          <p:nvPr>
            <p:ph type="ctrTitle"/>
          </p:nvPr>
        </p:nvSpPr>
        <p:spPr>
          <a:xfrm>
            <a:off x="7538301" y="0"/>
            <a:ext cx="4572000" cy="1342321"/>
          </a:xfrm>
        </p:spPr>
        <p:txBody>
          <a:bodyPr/>
          <a:lstStyle/>
          <a:p>
            <a:r>
              <a:rPr kumimoji="0" lang="en-IN" sz="4400" b="0" i="0" u="none" strike="noStrike" kern="1200" cap="none" spc="0" normalizeH="0" baseline="0" noProof="0" dirty="0">
                <a:ln>
                  <a:noFill/>
                </a:ln>
                <a:solidFill>
                  <a:prstClr val="black"/>
                </a:solidFill>
                <a:effectLst/>
                <a:uLnTx/>
                <a:uFillTx/>
                <a:latin typeface="Calibri Light" panose="020F0302020204030204"/>
                <a:ea typeface="+mj-ea"/>
                <a:cs typeface="+mj-cs"/>
              </a:rPr>
              <a:t>Phase 3: Running the Python Script</a:t>
            </a:r>
            <a:endParaRPr lang="en-IN" dirty="0"/>
          </a:p>
        </p:txBody>
      </p:sp>
      <p:sp>
        <p:nvSpPr>
          <p:cNvPr id="3" name="Subtitle 2">
            <a:extLst>
              <a:ext uri="{FF2B5EF4-FFF2-40B4-BE49-F238E27FC236}">
                <a16:creationId xmlns:a16="http://schemas.microsoft.com/office/drawing/2014/main" id="{0DFCBC59-136A-400C-A771-873C895EB4AA}"/>
              </a:ext>
            </a:extLst>
          </p:cNvPr>
          <p:cNvSpPr>
            <a:spLocks noGrp="1"/>
          </p:cNvSpPr>
          <p:nvPr>
            <p:ph type="subTitle" idx="1"/>
          </p:nvPr>
        </p:nvSpPr>
        <p:spPr>
          <a:xfrm>
            <a:off x="7692273" y="1999480"/>
            <a:ext cx="4499728" cy="4146795"/>
          </a:xfrm>
        </p:spPr>
        <p:txBody>
          <a:bodyPr/>
          <a:lstStyle/>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r>
              <a:rPr lang="en-IN" dirty="0"/>
              <a:t>Connecting Sensors</a:t>
            </a:r>
          </a:p>
          <a:p>
            <a:pPr marL="342900" indent="-342900" algn="l">
              <a:buFont typeface="Arial" panose="020B0604020202020204" pitchFamily="34" charset="0"/>
              <a:buChar char="•"/>
            </a:pPr>
            <a:r>
              <a:rPr lang="en-IN" dirty="0"/>
              <a:t>Configuring the python virtual environment to python 3</a:t>
            </a:r>
          </a:p>
          <a:p>
            <a:pPr marL="342900" indent="-342900" algn="l">
              <a:buFont typeface="Arial" panose="020B0604020202020204" pitchFamily="34" charset="0"/>
              <a:buChar char="•"/>
            </a:pPr>
            <a:r>
              <a:rPr lang="en-IN" dirty="0"/>
              <a:t>Installing the required libraries</a:t>
            </a:r>
          </a:p>
        </p:txBody>
      </p:sp>
      <p:pic>
        <p:nvPicPr>
          <p:cNvPr id="4" name="Picture 3">
            <a:extLst>
              <a:ext uri="{FF2B5EF4-FFF2-40B4-BE49-F238E27FC236}">
                <a16:creationId xmlns:a16="http://schemas.microsoft.com/office/drawing/2014/main" id="{CD671560-774C-416A-A14C-3AB900D7F36D}"/>
              </a:ext>
            </a:extLst>
          </p:cNvPr>
          <p:cNvPicPr>
            <a:picLocks noChangeAspect="1"/>
          </p:cNvPicPr>
          <p:nvPr/>
        </p:nvPicPr>
        <p:blipFill rotWithShape="1">
          <a:blip r:embed="rId5">
            <a:extLst>
              <a:ext uri="{28A0092B-C50C-407E-A947-70E740481C1C}">
                <a14:useLocalDpi xmlns:a14="http://schemas.microsoft.com/office/drawing/2010/main" val="0"/>
              </a:ext>
            </a:extLst>
          </a:blip>
          <a:srcRect l="10503" t="2330" r="1352" b="8078"/>
          <a:stretch/>
        </p:blipFill>
        <p:spPr bwMode="auto">
          <a:xfrm>
            <a:off x="0" y="-2"/>
            <a:ext cx="6839186" cy="5157035"/>
          </a:xfrm>
          <a:prstGeom prst="rect">
            <a:avLst/>
          </a:prstGeom>
          <a:noFill/>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FD30A025-73A8-4C84-AC52-1F58B191F99D}"/>
              </a:ext>
            </a:extLst>
          </p:cNvPr>
          <p:cNvPicPr>
            <a:picLocks noChangeAspect="1"/>
          </p:cNvPicPr>
          <p:nvPr/>
        </p:nvPicPr>
        <p:blipFill rotWithShape="1">
          <a:blip r:embed="rId6">
            <a:extLst>
              <a:ext uri="{28A0092B-C50C-407E-A947-70E740481C1C}">
                <a14:useLocalDpi xmlns:a14="http://schemas.microsoft.com/office/drawing/2010/main" val="0"/>
              </a:ext>
            </a:extLst>
          </a:blip>
          <a:srcRect l="1" r="9331"/>
          <a:stretch/>
        </p:blipFill>
        <p:spPr>
          <a:xfrm>
            <a:off x="0" y="5157033"/>
            <a:ext cx="12192000" cy="1725528"/>
          </a:xfrm>
          <a:prstGeom prst="rect">
            <a:avLst/>
          </a:prstGeom>
        </p:spPr>
      </p:pic>
      <p:pic>
        <p:nvPicPr>
          <p:cNvPr id="5" name="Audio 4">
            <a:hlinkClick r:id="" action="ppaction://media"/>
            <a:extLst>
              <a:ext uri="{FF2B5EF4-FFF2-40B4-BE49-F238E27FC236}">
                <a16:creationId xmlns:a16="http://schemas.microsoft.com/office/drawing/2014/main" id="{188FCDCD-BD1B-4BAB-B133-94131A9FB59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003404928"/>
      </p:ext>
    </p:extLst>
  </p:cSld>
  <p:clrMapOvr>
    <a:masterClrMapping/>
  </p:clrMapOvr>
  <mc:AlternateContent xmlns:mc="http://schemas.openxmlformats.org/markup-compatibility/2006">
    <mc:Choice xmlns:p14="http://schemas.microsoft.com/office/powerpoint/2010/main" Requires="p14">
      <p:transition spd="med" p14:dur="700" advTm="9251">
        <p:fade/>
      </p:transition>
    </mc:Choice>
    <mc:Fallback>
      <p:transition spd="med" advTm="92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B6F41-4765-4369-886F-A7A96075AD7D}"/>
              </a:ext>
            </a:extLst>
          </p:cNvPr>
          <p:cNvSpPr>
            <a:spLocks noGrp="1"/>
          </p:cNvSpPr>
          <p:nvPr>
            <p:ph type="ctrTitle"/>
          </p:nvPr>
        </p:nvSpPr>
        <p:spPr>
          <a:xfrm>
            <a:off x="0" y="0"/>
            <a:ext cx="4663440" cy="1422400"/>
          </a:xfrm>
        </p:spPr>
        <p:txBody>
          <a:bodyPr/>
          <a:lstStyle/>
          <a:p>
            <a:r>
              <a:rPr kumimoji="0" lang="en-IN" sz="4400" b="0" i="0" u="none" strike="noStrike" kern="1200" cap="none" spc="0" normalizeH="0" baseline="0" noProof="0" dirty="0">
                <a:ln>
                  <a:noFill/>
                </a:ln>
                <a:solidFill>
                  <a:prstClr val="black"/>
                </a:solidFill>
                <a:effectLst/>
                <a:uLnTx/>
                <a:uFillTx/>
                <a:latin typeface="Calibri Light" panose="020F0302020204030204"/>
                <a:ea typeface="+mj-ea"/>
                <a:cs typeface="+mj-cs"/>
              </a:rPr>
              <a:t>Phase 4: Monitoring</a:t>
            </a:r>
            <a:endParaRPr lang="en-IN" dirty="0"/>
          </a:p>
        </p:txBody>
      </p:sp>
      <p:sp>
        <p:nvSpPr>
          <p:cNvPr id="3" name="Subtitle 2">
            <a:extLst>
              <a:ext uri="{FF2B5EF4-FFF2-40B4-BE49-F238E27FC236}">
                <a16:creationId xmlns:a16="http://schemas.microsoft.com/office/drawing/2014/main" id="{24A475A8-E6EF-40D3-B45F-3CAACC130002}"/>
              </a:ext>
            </a:extLst>
          </p:cNvPr>
          <p:cNvSpPr>
            <a:spLocks noGrp="1"/>
          </p:cNvSpPr>
          <p:nvPr>
            <p:ph type="subTitle" idx="1"/>
          </p:nvPr>
        </p:nvSpPr>
        <p:spPr>
          <a:xfrm>
            <a:off x="101600" y="1139905"/>
            <a:ext cx="5567680" cy="5318442"/>
          </a:xfrm>
        </p:spPr>
        <p:txBody>
          <a:bodyPr/>
          <a:lstStyle/>
          <a:p>
            <a:pPr algn="l"/>
            <a:endParaRPr lang="en-IN" dirty="0"/>
          </a:p>
          <a:p>
            <a:pPr marL="342900" indent="-342900" algn="l">
              <a:buFont typeface="Arial" panose="020B0604020202020204" pitchFamily="34" charset="0"/>
              <a:buChar char="•"/>
            </a:pPr>
            <a:r>
              <a:rPr lang="en-IN" dirty="0"/>
              <a:t>Monitoring the plant using Azure IoT Central Dashboard</a:t>
            </a:r>
          </a:p>
        </p:txBody>
      </p:sp>
      <p:pic>
        <p:nvPicPr>
          <p:cNvPr id="5" name="Picture 4">
            <a:extLst>
              <a:ext uri="{FF2B5EF4-FFF2-40B4-BE49-F238E27FC236}">
                <a16:creationId xmlns:a16="http://schemas.microsoft.com/office/drawing/2014/main" id="{D405396E-C59B-4631-84F6-1532D6FE1706}"/>
              </a:ext>
            </a:extLst>
          </p:cNvPr>
          <p:cNvPicPr>
            <a:picLocks noChangeAspect="1"/>
          </p:cNvPicPr>
          <p:nvPr/>
        </p:nvPicPr>
        <p:blipFill>
          <a:blip r:embed="rId5"/>
          <a:stretch>
            <a:fillRect/>
          </a:stretch>
        </p:blipFill>
        <p:spPr>
          <a:xfrm>
            <a:off x="7100137" y="14883"/>
            <a:ext cx="5091863" cy="3784243"/>
          </a:xfrm>
          <a:prstGeom prst="rect">
            <a:avLst/>
          </a:prstGeom>
        </p:spPr>
      </p:pic>
      <p:pic>
        <p:nvPicPr>
          <p:cNvPr id="6" name="Picture 5">
            <a:extLst>
              <a:ext uri="{FF2B5EF4-FFF2-40B4-BE49-F238E27FC236}">
                <a16:creationId xmlns:a16="http://schemas.microsoft.com/office/drawing/2014/main" id="{208D3EC8-24EA-4F43-B0AC-52C49B505F18}"/>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 y="2400723"/>
            <a:ext cx="6923315" cy="4457277"/>
          </a:xfrm>
          <a:prstGeom prst="rect">
            <a:avLst/>
          </a:prstGeom>
          <a:noFill/>
          <a:ln>
            <a:noFill/>
          </a:ln>
        </p:spPr>
      </p:pic>
      <p:sp>
        <p:nvSpPr>
          <p:cNvPr id="12" name="TextBox 11">
            <a:extLst>
              <a:ext uri="{FF2B5EF4-FFF2-40B4-BE49-F238E27FC236}">
                <a16:creationId xmlns:a16="http://schemas.microsoft.com/office/drawing/2014/main" id="{3D952FE3-444C-4338-BB81-0A12BCDEC83C}"/>
              </a:ext>
            </a:extLst>
          </p:cNvPr>
          <p:cNvSpPr txBox="1"/>
          <p:nvPr/>
        </p:nvSpPr>
        <p:spPr>
          <a:xfrm>
            <a:off x="7406640" y="3986413"/>
            <a:ext cx="6136640" cy="424732"/>
          </a:xfrm>
          <a:prstGeom prst="rect">
            <a:avLst/>
          </a:prstGeom>
          <a:noFill/>
        </p:spPr>
        <p:txBody>
          <a:bodyPr wrap="square">
            <a:spAutoFit/>
          </a:bodyPr>
          <a:lstStyle/>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rPr>
              <a:t>Running the Python Code</a:t>
            </a:r>
          </a:p>
        </p:txBody>
      </p:sp>
      <p:pic>
        <p:nvPicPr>
          <p:cNvPr id="4" name="Audio 3">
            <a:hlinkClick r:id="" action="ppaction://media"/>
            <a:extLst>
              <a:ext uri="{FF2B5EF4-FFF2-40B4-BE49-F238E27FC236}">
                <a16:creationId xmlns:a16="http://schemas.microsoft.com/office/drawing/2014/main" id="{6A176820-0BCB-4BE6-884A-86C1F68D082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501023561"/>
      </p:ext>
    </p:extLst>
  </p:cSld>
  <p:clrMapOvr>
    <a:masterClrMapping/>
  </p:clrMapOvr>
  <mc:AlternateContent xmlns:mc="http://schemas.openxmlformats.org/markup-compatibility/2006">
    <mc:Choice xmlns:p14="http://schemas.microsoft.com/office/powerpoint/2010/main" Requires="p14">
      <p:transition spd="med" p14:dur="700" advTm="10250">
        <p:fade/>
      </p:transition>
    </mc:Choice>
    <mc:Fallback>
      <p:transition spd="med" advTm="102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2|1|2.5|3.4|0.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422</TotalTime>
  <Words>609</Words>
  <Application>Microsoft Office PowerPoint</Application>
  <PresentationFormat>Widescreen</PresentationFormat>
  <Paragraphs>86</Paragraphs>
  <Slides>12</Slides>
  <Notes>12</Notes>
  <HiddenSlides>0</HiddenSlides>
  <MMClips>12</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12</vt:i4>
      </vt:variant>
    </vt:vector>
  </HeadingPairs>
  <TitlesOfParts>
    <vt:vector size="18" baseType="lpstr">
      <vt:lpstr>Arial</vt:lpstr>
      <vt:lpstr>Calibri</vt:lpstr>
      <vt:lpstr>Calibri Light</vt:lpstr>
      <vt:lpstr>Segoe UI</vt:lpstr>
      <vt:lpstr>Office Theme</vt:lpstr>
      <vt:lpstr>1_Office Theme</vt:lpstr>
      <vt:lpstr>Azure Farmbeats: Plant Monitoring </vt:lpstr>
      <vt:lpstr>Agenda</vt:lpstr>
      <vt:lpstr>PowerPoint Presentation</vt:lpstr>
      <vt:lpstr>Problem Statement </vt:lpstr>
      <vt:lpstr>About Farmbeats Project</vt:lpstr>
      <vt:lpstr>Phase 1: Configuring Raspberry Pi</vt:lpstr>
      <vt:lpstr>Phase 2: Azure Services Integration </vt:lpstr>
      <vt:lpstr>Phase 3: Running the Python Script</vt:lpstr>
      <vt:lpstr>Phase 4: Monitoring</vt:lpstr>
      <vt:lpstr>Skills Acquired</vt:lpstr>
      <vt:lpstr>Applications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Farmbeats</dc:title>
  <dc:creator>Anurag Sharma</dc:creator>
  <cp:lastModifiedBy>Anurag Sharma</cp:lastModifiedBy>
  <cp:revision>21</cp:revision>
  <dcterms:created xsi:type="dcterms:W3CDTF">2021-11-07T12:56:29Z</dcterms:created>
  <dcterms:modified xsi:type="dcterms:W3CDTF">2022-02-26T17:01:47Z</dcterms:modified>
</cp:coreProperties>
</file>

<file path=docProps/thumbnail.jpeg>
</file>